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Lst>
  <p:notesMasterIdLst>
    <p:notesMasterId r:id="rId47"/>
  </p:notesMasterIdLst>
  <p:sldIdLst>
    <p:sldId id="974" r:id="rId3"/>
    <p:sldId id="349" r:id="rId4"/>
    <p:sldId id="357" r:id="rId5"/>
    <p:sldId id="358" r:id="rId6"/>
    <p:sldId id="359" r:id="rId7"/>
    <p:sldId id="360" r:id="rId8"/>
    <p:sldId id="949" r:id="rId9"/>
    <p:sldId id="950" r:id="rId10"/>
    <p:sldId id="958" r:id="rId11"/>
    <p:sldId id="957" r:id="rId12"/>
    <p:sldId id="959" r:id="rId13"/>
    <p:sldId id="283" r:id="rId14"/>
    <p:sldId id="277" r:id="rId15"/>
    <p:sldId id="274" r:id="rId16"/>
    <p:sldId id="285" r:id="rId17"/>
    <p:sldId id="284" r:id="rId18"/>
    <p:sldId id="264" r:id="rId19"/>
    <p:sldId id="286" r:id="rId20"/>
    <p:sldId id="287" r:id="rId21"/>
    <p:sldId id="281" r:id="rId22"/>
    <p:sldId id="355" r:id="rId23"/>
    <p:sldId id="361" r:id="rId24"/>
    <p:sldId id="961" r:id="rId25"/>
    <p:sldId id="962" r:id="rId26"/>
    <p:sldId id="973" r:id="rId27"/>
    <p:sldId id="971" r:id="rId28"/>
    <p:sldId id="972" r:id="rId29"/>
    <p:sldId id="352" r:id="rId30"/>
    <p:sldId id="350" r:id="rId31"/>
    <p:sldId id="348" r:id="rId32"/>
    <p:sldId id="341" r:id="rId33"/>
    <p:sldId id="342" r:id="rId34"/>
    <p:sldId id="343" r:id="rId35"/>
    <p:sldId id="344" r:id="rId36"/>
    <p:sldId id="362" r:id="rId37"/>
    <p:sldId id="351" r:id="rId38"/>
    <p:sldId id="280" r:id="rId39"/>
    <p:sldId id="354" r:id="rId40"/>
    <p:sldId id="353" r:id="rId41"/>
    <p:sldId id="966" r:id="rId42"/>
    <p:sldId id="967" r:id="rId43"/>
    <p:sldId id="965" r:id="rId44"/>
    <p:sldId id="969" r:id="rId45"/>
    <p:sldId id="26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D382C846-280F-4186-89BE-DDCC57DCD38C}">
          <p14:sldIdLst>
            <p14:sldId id="974"/>
            <p14:sldId id="349"/>
            <p14:sldId id="357"/>
            <p14:sldId id="358"/>
            <p14:sldId id="359"/>
            <p14:sldId id="360"/>
            <p14:sldId id="949"/>
            <p14:sldId id="950"/>
            <p14:sldId id="958"/>
            <p14:sldId id="957"/>
            <p14:sldId id="959"/>
            <p14:sldId id="283"/>
            <p14:sldId id="277"/>
            <p14:sldId id="274"/>
            <p14:sldId id="285"/>
            <p14:sldId id="284"/>
            <p14:sldId id="264"/>
            <p14:sldId id="286"/>
            <p14:sldId id="287"/>
            <p14:sldId id="281"/>
            <p14:sldId id="355"/>
            <p14:sldId id="361"/>
            <p14:sldId id="961"/>
            <p14:sldId id="962"/>
            <p14:sldId id="973"/>
            <p14:sldId id="971"/>
            <p14:sldId id="972"/>
            <p14:sldId id="352"/>
            <p14:sldId id="350"/>
            <p14:sldId id="348"/>
            <p14:sldId id="341"/>
            <p14:sldId id="342"/>
            <p14:sldId id="343"/>
            <p14:sldId id="344"/>
            <p14:sldId id="362"/>
            <p14:sldId id="351"/>
            <p14:sldId id="280"/>
            <p14:sldId id="354"/>
            <p14:sldId id="353"/>
            <p14:sldId id="966"/>
            <p14:sldId id="967"/>
            <p14:sldId id="965"/>
            <p14:sldId id="969"/>
            <p14:sldId id="2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9D76E9-272F-42FB-B292-8B7CBFFD8744}" v="26" dt="2024-06-14T10:35:28.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3" autoAdjust="0"/>
    <p:restoredTop sz="64865" autoAdjust="0"/>
  </p:normalViewPr>
  <p:slideViewPr>
    <p:cSldViewPr snapToGrid="0">
      <p:cViewPr varScale="1">
        <p:scale>
          <a:sx n="43" d="100"/>
          <a:sy n="43" d="100"/>
        </p:scale>
        <p:origin x="15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55"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Conway" userId="8af9f4d3-6d79-4b51-badc-ef18975b02a3" providerId="ADAL" clId="{869D76E9-272F-42FB-B292-8B7CBFFD8744}"/>
    <pc:docChg chg="modSld">
      <pc:chgData name="Michael Conway" userId="8af9f4d3-6d79-4b51-badc-ef18975b02a3" providerId="ADAL" clId="{869D76E9-272F-42FB-B292-8B7CBFFD8744}" dt="2024-06-14T10:35:28.623" v="44" actId="1076"/>
      <pc:docMkLst>
        <pc:docMk/>
      </pc:docMkLst>
      <pc:sldChg chg="modSp mod">
        <pc:chgData name="Michael Conway" userId="8af9f4d3-6d79-4b51-badc-ef18975b02a3" providerId="ADAL" clId="{869D76E9-272F-42FB-B292-8B7CBFFD8744}" dt="2024-06-14T10:22:24.615" v="2" actId="20577"/>
        <pc:sldMkLst>
          <pc:docMk/>
          <pc:sldMk cId="853671570" sldId="961"/>
        </pc:sldMkLst>
        <pc:spChg chg="mod">
          <ac:chgData name="Michael Conway" userId="8af9f4d3-6d79-4b51-badc-ef18975b02a3" providerId="ADAL" clId="{869D76E9-272F-42FB-B292-8B7CBFFD8744}" dt="2024-06-14T10:22:24.615" v="2" actId="20577"/>
          <ac:spMkLst>
            <pc:docMk/>
            <pc:sldMk cId="853671570" sldId="961"/>
            <ac:spMk id="4" creationId="{954EFE7D-AA74-0F74-7ADA-C1A54CF9A5B1}"/>
          </ac:spMkLst>
        </pc:spChg>
      </pc:sldChg>
      <pc:sldChg chg="addSp delSp modSp mod">
        <pc:chgData name="Michael Conway" userId="8af9f4d3-6d79-4b51-badc-ef18975b02a3" providerId="ADAL" clId="{869D76E9-272F-42FB-B292-8B7CBFFD8744}" dt="2024-06-14T10:35:28.623" v="44" actId="1076"/>
        <pc:sldMkLst>
          <pc:docMk/>
          <pc:sldMk cId="1748943291" sldId="974"/>
        </pc:sldMkLst>
        <pc:spChg chg="mod">
          <ac:chgData name="Michael Conway" userId="8af9f4d3-6d79-4b51-badc-ef18975b02a3" providerId="ADAL" clId="{869D76E9-272F-42FB-B292-8B7CBFFD8744}" dt="2024-06-14T10:33:44.427" v="19" actId="20577"/>
          <ac:spMkLst>
            <pc:docMk/>
            <pc:sldMk cId="1748943291" sldId="974"/>
            <ac:spMk id="2" creationId="{8A815486-3D4A-3B47-F8C2-65638BD690CF}"/>
          </ac:spMkLst>
        </pc:spChg>
        <pc:picChg chg="add mod">
          <ac:chgData name="Michael Conway" userId="8af9f4d3-6d79-4b51-badc-ef18975b02a3" providerId="ADAL" clId="{869D76E9-272F-42FB-B292-8B7CBFFD8744}" dt="2024-06-14T10:35:22.590" v="42" actId="1076"/>
          <ac:picMkLst>
            <pc:docMk/>
            <pc:sldMk cId="1748943291" sldId="974"/>
            <ac:picMk id="1026" creationId="{04E8EBD3-F65A-B45E-598A-FFA75D5005B5}"/>
          </ac:picMkLst>
        </pc:picChg>
        <pc:picChg chg="add mod">
          <ac:chgData name="Michael Conway" userId="8af9f4d3-6d79-4b51-badc-ef18975b02a3" providerId="ADAL" clId="{869D76E9-272F-42FB-B292-8B7CBFFD8744}" dt="2024-06-14T10:35:03.687" v="36" actId="1076"/>
          <ac:picMkLst>
            <pc:docMk/>
            <pc:sldMk cId="1748943291" sldId="974"/>
            <ac:picMk id="1028" creationId="{A4BD0FA7-8D43-ADA3-124C-F926BB934894}"/>
          </ac:picMkLst>
        </pc:picChg>
        <pc:picChg chg="add mod">
          <ac:chgData name="Michael Conway" userId="8af9f4d3-6d79-4b51-badc-ef18975b02a3" providerId="ADAL" clId="{869D76E9-272F-42FB-B292-8B7CBFFD8744}" dt="2024-06-14T10:35:28.623" v="44" actId="1076"/>
          <ac:picMkLst>
            <pc:docMk/>
            <pc:sldMk cId="1748943291" sldId="974"/>
            <ac:picMk id="1030" creationId="{090AA794-EDE2-AE28-613D-E0032F84A690}"/>
          </ac:picMkLst>
        </pc:picChg>
        <pc:picChg chg="del mod">
          <ac:chgData name="Michael Conway" userId="8af9f4d3-6d79-4b51-badc-ef18975b02a3" providerId="ADAL" clId="{869D76E9-272F-42FB-B292-8B7CBFFD8744}" dt="2024-06-14T10:33:45.898" v="21" actId="478"/>
          <ac:picMkLst>
            <pc:docMk/>
            <pc:sldMk cId="1748943291" sldId="974"/>
            <ac:picMk id="2052" creationId="{688C0F22-BA58-9022-B1C0-3D20C11ADEE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03BB43-9714-4149-8F98-62F19C7A3946}" type="doc">
      <dgm:prSet loTypeId="urn:microsoft.com/office/officeart/2005/8/layout/process2" loCatId="process" qsTypeId="urn:microsoft.com/office/officeart/2005/8/quickstyle/simple1" qsCatId="simple" csTypeId="urn:microsoft.com/office/officeart/2005/8/colors/accent1_2" csCatId="accent1" phldr="1"/>
      <dgm:spPr/>
    </dgm:pt>
    <dgm:pt modelId="{9470A734-96F5-401A-B5E5-E440CC00FFC2}">
      <dgm:prSet phldrT="[Text]"/>
      <dgm:spPr/>
      <dgm:t>
        <a:bodyPr/>
        <a:lstStyle/>
        <a:p>
          <a:r>
            <a:rPr lang="en-GB" dirty="0">
              <a:solidFill>
                <a:schemeClr val="tx1"/>
              </a:solidFill>
            </a:rPr>
            <a:t>Regional Court, Düsseldorf, Germany</a:t>
          </a:r>
        </a:p>
      </dgm:t>
    </dgm:pt>
    <dgm:pt modelId="{F0BCF94B-7DF9-4F0D-A1DC-E80F4E73607F}" type="parTrans" cxnId="{1D4C6601-916F-4F29-8BBF-812BA16FC2F4}">
      <dgm:prSet/>
      <dgm:spPr/>
      <dgm:t>
        <a:bodyPr/>
        <a:lstStyle/>
        <a:p>
          <a:endParaRPr lang="en-GB"/>
        </a:p>
      </dgm:t>
    </dgm:pt>
    <dgm:pt modelId="{7B7DEEF7-3C3E-42F1-9F0A-C707B482181D}" type="sibTrans" cxnId="{1D4C6601-916F-4F29-8BBF-812BA16FC2F4}">
      <dgm:prSet/>
      <dgm:spPr/>
      <dgm:t>
        <a:bodyPr/>
        <a:lstStyle/>
        <a:p>
          <a:endParaRPr lang="en-GB"/>
        </a:p>
      </dgm:t>
    </dgm:pt>
    <dgm:pt modelId="{7A839F76-5069-417F-91CF-92DE0E2F1EF7}">
      <dgm:prSet phldrT="[Text]"/>
      <dgm:spPr/>
      <dgm:t>
        <a:bodyPr/>
        <a:lstStyle/>
        <a:p>
          <a:r>
            <a:rPr lang="en-GB" dirty="0">
              <a:solidFill>
                <a:schemeClr val="tx1"/>
              </a:solidFill>
            </a:rPr>
            <a:t>Higher Regional Court, Düsseldorf, Germany </a:t>
          </a:r>
        </a:p>
      </dgm:t>
    </dgm:pt>
    <dgm:pt modelId="{6CA1BCE4-5109-4E7A-A59C-90140624895B}" type="parTrans" cxnId="{FDAF9097-E649-4A94-B176-F4FF6967A5E4}">
      <dgm:prSet/>
      <dgm:spPr/>
      <dgm:t>
        <a:bodyPr/>
        <a:lstStyle/>
        <a:p>
          <a:endParaRPr lang="en-GB"/>
        </a:p>
      </dgm:t>
    </dgm:pt>
    <dgm:pt modelId="{183D0677-3CAE-41DC-8091-F159598F09AC}" type="sibTrans" cxnId="{FDAF9097-E649-4A94-B176-F4FF6967A5E4}">
      <dgm:prSet/>
      <dgm:spPr/>
      <dgm:t>
        <a:bodyPr/>
        <a:lstStyle/>
        <a:p>
          <a:endParaRPr lang="en-GB"/>
        </a:p>
      </dgm:t>
    </dgm:pt>
    <dgm:pt modelId="{47AB0885-E8F3-4D7A-AA34-466DF72D75A4}">
      <dgm:prSet phldrT="[Text]"/>
      <dgm:spPr/>
      <dgm:t>
        <a:bodyPr/>
        <a:lstStyle/>
        <a:p>
          <a:r>
            <a:rPr lang="en-GB" dirty="0">
              <a:solidFill>
                <a:schemeClr val="tx1"/>
              </a:solidFill>
            </a:rPr>
            <a:t>Court of Justice of the European Union [findings binding on all EU countries]</a:t>
          </a:r>
        </a:p>
      </dgm:t>
    </dgm:pt>
    <dgm:pt modelId="{EF297875-317A-4D4C-9314-6536BA44C808}" type="parTrans" cxnId="{A79BF829-FE15-486B-9A36-6CAD9C2A573D}">
      <dgm:prSet/>
      <dgm:spPr/>
      <dgm:t>
        <a:bodyPr/>
        <a:lstStyle/>
        <a:p>
          <a:endParaRPr lang="en-GB"/>
        </a:p>
      </dgm:t>
    </dgm:pt>
    <dgm:pt modelId="{20DA2A77-85A7-4BB7-9625-E2EF9A813A74}" type="sibTrans" cxnId="{A79BF829-FE15-486B-9A36-6CAD9C2A573D}">
      <dgm:prSet/>
      <dgm:spPr/>
      <dgm:t>
        <a:bodyPr/>
        <a:lstStyle/>
        <a:p>
          <a:endParaRPr lang="en-GB"/>
        </a:p>
      </dgm:t>
    </dgm:pt>
    <dgm:pt modelId="{0C9B7BA2-4118-4F15-8CA0-C00F0EA979E2}" type="pres">
      <dgm:prSet presAssocID="{DE03BB43-9714-4149-8F98-62F19C7A3946}" presName="linearFlow" presStyleCnt="0">
        <dgm:presLayoutVars>
          <dgm:resizeHandles val="exact"/>
        </dgm:presLayoutVars>
      </dgm:prSet>
      <dgm:spPr/>
    </dgm:pt>
    <dgm:pt modelId="{268A431D-C2B0-4A9C-B487-AC54618CED0D}" type="pres">
      <dgm:prSet presAssocID="{9470A734-96F5-401A-B5E5-E440CC00FFC2}" presName="node" presStyleLbl="node1" presStyleIdx="0" presStyleCnt="3">
        <dgm:presLayoutVars>
          <dgm:bulletEnabled val="1"/>
        </dgm:presLayoutVars>
      </dgm:prSet>
      <dgm:spPr/>
    </dgm:pt>
    <dgm:pt modelId="{00024C3D-1646-45F8-851C-2B1C1258CDD9}" type="pres">
      <dgm:prSet presAssocID="{7B7DEEF7-3C3E-42F1-9F0A-C707B482181D}" presName="sibTrans" presStyleLbl="sibTrans2D1" presStyleIdx="0" presStyleCnt="2"/>
      <dgm:spPr/>
    </dgm:pt>
    <dgm:pt modelId="{31F11992-2C7A-47AD-AEDA-4673FB1BEE99}" type="pres">
      <dgm:prSet presAssocID="{7B7DEEF7-3C3E-42F1-9F0A-C707B482181D}" presName="connectorText" presStyleLbl="sibTrans2D1" presStyleIdx="0" presStyleCnt="2"/>
      <dgm:spPr/>
    </dgm:pt>
    <dgm:pt modelId="{66791E77-944D-43A1-A7D9-726D66672C50}" type="pres">
      <dgm:prSet presAssocID="{7A839F76-5069-417F-91CF-92DE0E2F1EF7}" presName="node" presStyleLbl="node1" presStyleIdx="1" presStyleCnt="3">
        <dgm:presLayoutVars>
          <dgm:bulletEnabled val="1"/>
        </dgm:presLayoutVars>
      </dgm:prSet>
      <dgm:spPr/>
    </dgm:pt>
    <dgm:pt modelId="{21117899-4BBF-446D-B4F1-77E8216D69C1}" type="pres">
      <dgm:prSet presAssocID="{183D0677-3CAE-41DC-8091-F159598F09AC}" presName="sibTrans" presStyleLbl="sibTrans2D1" presStyleIdx="1" presStyleCnt="2"/>
      <dgm:spPr/>
    </dgm:pt>
    <dgm:pt modelId="{89B91BFD-CE4C-4469-9B56-C060BD6ADED7}" type="pres">
      <dgm:prSet presAssocID="{183D0677-3CAE-41DC-8091-F159598F09AC}" presName="connectorText" presStyleLbl="sibTrans2D1" presStyleIdx="1" presStyleCnt="2"/>
      <dgm:spPr/>
    </dgm:pt>
    <dgm:pt modelId="{3328768F-64EB-42EC-9A5A-7F5F24379BDD}" type="pres">
      <dgm:prSet presAssocID="{47AB0885-E8F3-4D7A-AA34-466DF72D75A4}" presName="node" presStyleLbl="node1" presStyleIdx="2" presStyleCnt="3">
        <dgm:presLayoutVars>
          <dgm:bulletEnabled val="1"/>
        </dgm:presLayoutVars>
      </dgm:prSet>
      <dgm:spPr/>
    </dgm:pt>
  </dgm:ptLst>
  <dgm:cxnLst>
    <dgm:cxn modelId="{1D4C6601-916F-4F29-8BBF-812BA16FC2F4}" srcId="{DE03BB43-9714-4149-8F98-62F19C7A3946}" destId="{9470A734-96F5-401A-B5E5-E440CC00FFC2}" srcOrd="0" destOrd="0" parTransId="{F0BCF94B-7DF9-4F0D-A1DC-E80F4E73607F}" sibTransId="{7B7DEEF7-3C3E-42F1-9F0A-C707B482181D}"/>
    <dgm:cxn modelId="{3F0F6E1F-6271-470C-9A10-C00E78C6EAFF}" type="presOf" srcId="{7B7DEEF7-3C3E-42F1-9F0A-C707B482181D}" destId="{31F11992-2C7A-47AD-AEDA-4673FB1BEE99}" srcOrd="1" destOrd="0" presId="urn:microsoft.com/office/officeart/2005/8/layout/process2"/>
    <dgm:cxn modelId="{A79BF829-FE15-486B-9A36-6CAD9C2A573D}" srcId="{DE03BB43-9714-4149-8F98-62F19C7A3946}" destId="{47AB0885-E8F3-4D7A-AA34-466DF72D75A4}" srcOrd="2" destOrd="0" parTransId="{EF297875-317A-4D4C-9314-6536BA44C808}" sibTransId="{20DA2A77-85A7-4BB7-9625-E2EF9A813A74}"/>
    <dgm:cxn modelId="{9B331A5C-1394-4A88-97D5-9778DF85C652}" type="presOf" srcId="{7B7DEEF7-3C3E-42F1-9F0A-C707B482181D}" destId="{00024C3D-1646-45F8-851C-2B1C1258CDD9}" srcOrd="0" destOrd="0" presId="urn:microsoft.com/office/officeart/2005/8/layout/process2"/>
    <dgm:cxn modelId="{38319960-625A-444F-A216-24AAEDD96639}" type="presOf" srcId="{7A839F76-5069-417F-91CF-92DE0E2F1EF7}" destId="{66791E77-944D-43A1-A7D9-726D66672C50}" srcOrd="0" destOrd="0" presId="urn:microsoft.com/office/officeart/2005/8/layout/process2"/>
    <dgm:cxn modelId="{B0657143-EF9F-48B5-9640-74A244A51263}" type="presOf" srcId="{183D0677-3CAE-41DC-8091-F159598F09AC}" destId="{89B91BFD-CE4C-4469-9B56-C060BD6ADED7}" srcOrd="1" destOrd="0" presId="urn:microsoft.com/office/officeart/2005/8/layout/process2"/>
    <dgm:cxn modelId="{43A2F97F-2495-47C7-89DA-88A4E4C48E0A}" type="presOf" srcId="{DE03BB43-9714-4149-8F98-62F19C7A3946}" destId="{0C9B7BA2-4118-4F15-8CA0-C00F0EA979E2}" srcOrd="0" destOrd="0" presId="urn:microsoft.com/office/officeart/2005/8/layout/process2"/>
    <dgm:cxn modelId="{FDAF9097-E649-4A94-B176-F4FF6967A5E4}" srcId="{DE03BB43-9714-4149-8F98-62F19C7A3946}" destId="{7A839F76-5069-417F-91CF-92DE0E2F1EF7}" srcOrd="1" destOrd="0" parTransId="{6CA1BCE4-5109-4E7A-A59C-90140624895B}" sibTransId="{183D0677-3CAE-41DC-8091-F159598F09AC}"/>
    <dgm:cxn modelId="{AA343AD3-ECBD-416F-AFE5-B6CF3AB22065}" type="presOf" srcId="{47AB0885-E8F3-4D7A-AA34-466DF72D75A4}" destId="{3328768F-64EB-42EC-9A5A-7F5F24379BDD}" srcOrd="0" destOrd="0" presId="urn:microsoft.com/office/officeart/2005/8/layout/process2"/>
    <dgm:cxn modelId="{41E65CD9-28AC-4A29-9D2E-9A22DE10C4AE}" type="presOf" srcId="{183D0677-3CAE-41DC-8091-F159598F09AC}" destId="{21117899-4BBF-446D-B4F1-77E8216D69C1}" srcOrd="0" destOrd="0" presId="urn:microsoft.com/office/officeart/2005/8/layout/process2"/>
    <dgm:cxn modelId="{B3FC95EC-ECB7-4E60-82CE-18DB09BFE18E}" type="presOf" srcId="{9470A734-96F5-401A-B5E5-E440CC00FFC2}" destId="{268A431D-C2B0-4A9C-B487-AC54618CED0D}" srcOrd="0" destOrd="0" presId="urn:microsoft.com/office/officeart/2005/8/layout/process2"/>
    <dgm:cxn modelId="{0150F2EF-3A89-4E21-A06D-701A2DBA9A9F}" type="presParOf" srcId="{0C9B7BA2-4118-4F15-8CA0-C00F0EA979E2}" destId="{268A431D-C2B0-4A9C-B487-AC54618CED0D}" srcOrd="0" destOrd="0" presId="urn:microsoft.com/office/officeart/2005/8/layout/process2"/>
    <dgm:cxn modelId="{9219F45E-0029-484C-943F-6064A1090BE4}" type="presParOf" srcId="{0C9B7BA2-4118-4F15-8CA0-C00F0EA979E2}" destId="{00024C3D-1646-45F8-851C-2B1C1258CDD9}" srcOrd="1" destOrd="0" presId="urn:microsoft.com/office/officeart/2005/8/layout/process2"/>
    <dgm:cxn modelId="{E813958B-FB2A-44C3-A8EF-94884164F0A1}" type="presParOf" srcId="{00024C3D-1646-45F8-851C-2B1C1258CDD9}" destId="{31F11992-2C7A-47AD-AEDA-4673FB1BEE99}" srcOrd="0" destOrd="0" presId="urn:microsoft.com/office/officeart/2005/8/layout/process2"/>
    <dgm:cxn modelId="{F5ACEFF8-81E0-4C87-810C-87584A72F03C}" type="presParOf" srcId="{0C9B7BA2-4118-4F15-8CA0-C00F0EA979E2}" destId="{66791E77-944D-43A1-A7D9-726D66672C50}" srcOrd="2" destOrd="0" presId="urn:microsoft.com/office/officeart/2005/8/layout/process2"/>
    <dgm:cxn modelId="{7BB9B6D7-64E0-40AC-AC01-E6E6068C8345}" type="presParOf" srcId="{0C9B7BA2-4118-4F15-8CA0-C00F0EA979E2}" destId="{21117899-4BBF-446D-B4F1-77E8216D69C1}" srcOrd="3" destOrd="0" presId="urn:microsoft.com/office/officeart/2005/8/layout/process2"/>
    <dgm:cxn modelId="{9003272E-3A54-4C79-A709-B64CE5BAB0F3}" type="presParOf" srcId="{21117899-4BBF-446D-B4F1-77E8216D69C1}" destId="{89B91BFD-CE4C-4469-9B56-C060BD6ADED7}" srcOrd="0" destOrd="0" presId="urn:microsoft.com/office/officeart/2005/8/layout/process2"/>
    <dgm:cxn modelId="{A0E48548-48BB-4A2F-AA06-82A3315643A2}" type="presParOf" srcId="{0C9B7BA2-4118-4F15-8CA0-C00F0EA979E2}" destId="{3328768F-64EB-42EC-9A5A-7F5F24379BDD}"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A431D-C2B0-4A9C-B487-AC54618CED0D}">
      <dsp:nvSpPr>
        <dsp:cNvPr id="0" name=""/>
        <dsp:cNvSpPr/>
      </dsp:nvSpPr>
      <dsp:spPr>
        <a:xfrm>
          <a:off x="1585714" y="0"/>
          <a:ext cx="2924571" cy="1016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Regional Court, Düsseldorf, Germany</a:t>
          </a:r>
        </a:p>
      </dsp:txBody>
      <dsp:txXfrm>
        <a:off x="1615472" y="29758"/>
        <a:ext cx="2865055" cy="956484"/>
      </dsp:txXfrm>
    </dsp:sp>
    <dsp:sp modelId="{00024C3D-1646-45F8-851C-2B1C1258CDD9}">
      <dsp:nvSpPr>
        <dsp:cNvPr id="0" name=""/>
        <dsp:cNvSpPr/>
      </dsp:nvSpPr>
      <dsp:spPr>
        <a:xfrm rot="5400000">
          <a:off x="2857500"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5400000">
        <a:off x="2910840" y="1079499"/>
        <a:ext cx="274320" cy="266699"/>
      </dsp:txXfrm>
    </dsp:sp>
    <dsp:sp modelId="{66791E77-944D-43A1-A7D9-726D66672C50}">
      <dsp:nvSpPr>
        <dsp:cNvPr id="0" name=""/>
        <dsp:cNvSpPr/>
      </dsp:nvSpPr>
      <dsp:spPr>
        <a:xfrm>
          <a:off x="1585714" y="1523999"/>
          <a:ext cx="2924571" cy="1016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Higher Regional Court, Düsseldorf, Germany </a:t>
          </a:r>
        </a:p>
      </dsp:txBody>
      <dsp:txXfrm>
        <a:off x="1615472" y="1553757"/>
        <a:ext cx="2865055" cy="956484"/>
      </dsp:txXfrm>
    </dsp:sp>
    <dsp:sp modelId="{21117899-4BBF-446D-B4F1-77E8216D69C1}">
      <dsp:nvSpPr>
        <dsp:cNvPr id="0" name=""/>
        <dsp:cNvSpPr/>
      </dsp:nvSpPr>
      <dsp:spPr>
        <a:xfrm rot="5400000">
          <a:off x="2857500"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5400000">
        <a:off x="2910840" y="2603499"/>
        <a:ext cx="274320" cy="266700"/>
      </dsp:txXfrm>
    </dsp:sp>
    <dsp:sp modelId="{3328768F-64EB-42EC-9A5A-7F5F24379BDD}">
      <dsp:nvSpPr>
        <dsp:cNvPr id="0" name=""/>
        <dsp:cNvSpPr/>
      </dsp:nvSpPr>
      <dsp:spPr>
        <a:xfrm>
          <a:off x="1585714" y="3047999"/>
          <a:ext cx="2924571" cy="1016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Court of Justice of the European Union [findings binding on all EU countries]</a:t>
          </a:r>
        </a:p>
      </dsp:txBody>
      <dsp:txXfrm>
        <a:off x="1615472" y="3077757"/>
        <a:ext cx="2865055" cy="9564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57AB39-5E40-44D6-844E-E09A52C81E65}" type="datetimeFigureOut">
              <a:rPr lang="en-GB" smtClean="0"/>
              <a:t>14/06/2024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1DA90-55E2-4085-818F-590D6F462B96}" type="slidenum">
              <a:rPr lang="en-GB" smtClean="0"/>
              <a:t>‹#›</a:t>
            </a:fld>
            <a:endParaRPr lang="en-GB"/>
          </a:p>
        </p:txBody>
      </p:sp>
    </p:spTree>
    <p:extLst>
      <p:ext uri="{BB962C8B-B14F-4D97-AF65-F5344CB8AC3E}">
        <p14:creationId xmlns:p14="http://schemas.microsoft.com/office/powerpoint/2010/main" val="673271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1DA90-55E2-4085-818F-590D6F462B9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4247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B8F7D0-9A83-4755-B66F-46A4BE4F2D94}" type="slidenum">
              <a:rPr lang="en-GB" smtClean="0"/>
              <a:t>41</a:t>
            </a:fld>
            <a:endParaRPr lang="en-GB" dirty="0"/>
          </a:p>
        </p:txBody>
      </p:sp>
    </p:spTree>
    <p:extLst>
      <p:ext uri="{BB962C8B-B14F-4D97-AF65-F5344CB8AC3E}">
        <p14:creationId xmlns:p14="http://schemas.microsoft.com/office/powerpoint/2010/main" val="2870568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dirty="0"/>
          </a:p>
        </p:txBody>
      </p:sp>
      <p:sp>
        <p:nvSpPr>
          <p:cNvPr id="4" name="Slide Number Placeholder 3"/>
          <p:cNvSpPr>
            <a:spLocks noGrp="1"/>
          </p:cNvSpPr>
          <p:nvPr>
            <p:ph type="sldNum" sz="quarter" idx="5"/>
          </p:nvPr>
        </p:nvSpPr>
        <p:spPr/>
        <p:txBody>
          <a:bodyPr/>
          <a:lstStyle/>
          <a:p>
            <a:fld id="{D741DA90-55E2-4085-818F-590D6F462B96}" type="slidenum">
              <a:rPr lang="en-GB" smtClean="0"/>
              <a:t>42</a:t>
            </a:fld>
            <a:endParaRPr lang="en-GB"/>
          </a:p>
        </p:txBody>
      </p:sp>
    </p:spTree>
    <p:extLst>
      <p:ext uri="{BB962C8B-B14F-4D97-AF65-F5344CB8AC3E}">
        <p14:creationId xmlns:p14="http://schemas.microsoft.com/office/powerpoint/2010/main" val="2998415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dirty="0"/>
          </a:p>
        </p:txBody>
      </p:sp>
      <p:sp>
        <p:nvSpPr>
          <p:cNvPr id="4" name="Slide Number Placeholder 3"/>
          <p:cNvSpPr>
            <a:spLocks noGrp="1"/>
          </p:cNvSpPr>
          <p:nvPr>
            <p:ph type="sldNum" sz="quarter" idx="5"/>
          </p:nvPr>
        </p:nvSpPr>
        <p:spPr/>
        <p:txBody>
          <a:bodyPr/>
          <a:lstStyle/>
          <a:p>
            <a:fld id="{D741DA90-55E2-4085-818F-590D6F462B96}" type="slidenum">
              <a:rPr lang="en-GB" smtClean="0"/>
              <a:t>43</a:t>
            </a:fld>
            <a:endParaRPr lang="en-GB"/>
          </a:p>
        </p:txBody>
      </p:sp>
    </p:spTree>
    <p:extLst>
      <p:ext uri="{BB962C8B-B14F-4D97-AF65-F5344CB8AC3E}">
        <p14:creationId xmlns:p14="http://schemas.microsoft.com/office/powerpoint/2010/main" val="1901834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FB8F7D0-9A83-4755-B66F-46A4BE4F2D94}" type="slidenum">
              <a:rPr lang="en-GB" smtClean="0"/>
              <a:t>44</a:t>
            </a:fld>
            <a:endParaRPr lang="en-GB"/>
          </a:p>
        </p:txBody>
      </p:sp>
    </p:spTree>
    <p:extLst>
      <p:ext uri="{BB962C8B-B14F-4D97-AF65-F5344CB8AC3E}">
        <p14:creationId xmlns:p14="http://schemas.microsoft.com/office/powerpoint/2010/main" val="302677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B8F7D0-9A83-4755-B66F-46A4BE4F2D94}" type="slidenum">
              <a:rPr lang="en-GB" smtClean="0"/>
              <a:t>7</a:t>
            </a:fld>
            <a:endParaRPr lang="en-GB" dirty="0"/>
          </a:p>
        </p:txBody>
      </p:sp>
    </p:spTree>
    <p:extLst>
      <p:ext uri="{BB962C8B-B14F-4D97-AF65-F5344CB8AC3E}">
        <p14:creationId xmlns:p14="http://schemas.microsoft.com/office/powerpoint/2010/main" val="51722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B8F7D0-9A83-4755-B66F-46A4BE4F2D94}" type="slidenum">
              <a:rPr lang="en-GB" smtClean="0"/>
              <a:t>8</a:t>
            </a:fld>
            <a:endParaRPr lang="en-GB" dirty="0"/>
          </a:p>
        </p:txBody>
      </p:sp>
    </p:spTree>
    <p:extLst>
      <p:ext uri="{BB962C8B-B14F-4D97-AF65-F5344CB8AC3E}">
        <p14:creationId xmlns:p14="http://schemas.microsoft.com/office/powerpoint/2010/main" val="2281026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B8F7D0-9A83-4755-B66F-46A4BE4F2D94}" type="slidenum">
              <a:rPr lang="en-GB" smtClean="0"/>
              <a:t>10</a:t>
            </a:fld>
            <a:endParaRPr lang="en-GB" dirty="0"/>
          </a:p>
        </p:txBody>
      </p:sp>
    </p:spTree>
    <p:extLst>
      <p:ext uri="{BB962C8B-B14F-4D97-AF65-F5344CB8AC3E}">
        <p14:creationId xmlns:p14="http://schemas.microsoft.com/office/powerpoint/2010/main" val="1592551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B8F7D0-9A83-4755-B66F-46A4BE4F2D94}" type="slidenum">
              <a:rPr lang="en-GB" smtClean="0"/>
              <a:t>23</a:t>
            </a:fld>
            <a:endParaRPr lang="en-GB" dirty="0"/>
          </a:p>
        </p:txBody>
      </p:sp>
    </p:spTree>
    <p:extLst>
      <p:ext uri="{BB962C8B-B14F-4D97-AF65-F5344CB8AC3E}">
        <p14:creationId xmlns:p14="http://schemas.microsoft.com/office/powerpoint/2010/main" val="1130382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41DA90-55E2-4085-818F-590D6F462B96}" type="slidenum">
              <a:rPr lang="en-GB" smtClean="0"/>
              <a:t>24</a:t>
            </a:fld>
            <a:endParaRPr lang="en-GB"/>
          </a:p>
        </p:txBody>
      </p:sp>
    </p:spTree>
    <p:extLst>
      <p:ext uri="{BB962C8B-B14F-4D97-AF65-F5344CB8AC3E}">
        <p14:creationId xmlns:p14="http://schemas.microsoft.com/office/powerpoint/2010/main" val="2536549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41DA90-55E2-4085-818F-590D6F462B96}" type="slidenum">
              <a:rPr lang="en-GB" smtClean="0"/>
              <a:t>25</a:t>
            </a:fld>
            <a:endParaRPr lang="en-GB"/>
          </a:p>
        </p:txBody>
      </p:sp>
    </p:spTree>
    <p:extLst>
      <p:ext uri="{BB962C8B-B14F-4D97-AF65-F5344CB8AC3E}">
        <p14:creationId xmlns:p14="http://schemas.microsoft.com/office/powerpoint/2010/main" val="965088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41DA90-55E2-4085-818F-590D6F462B96}" type="slidenum">
              <a:rPr lang="en-GB" smtClean="0"/>
              <a:t>27</a:t>
            </a:fld>
            <a:endParaRPr lang="en-GB"/>
          </a:p>
        </p:txBody>
      </p:sp>
    </p:spTree>
    <p:extLst>
      <p:ext uri="{BB962C8B-B14F-4D97-AF65-F5344CB8AC3E}">
        <p14:creationId xmlns:p14="http://schemas.microsoft.com/office/powerpoint/2010/main" val="812297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B8F7D0-9A83-4755-B66F-46A4BE4F2D94}" type="slidenum">
              <a:rPr lang="en-GB" smtClean="0"/>
              <a:t>40</a:t>
            </a:fld>
            <a:endParaRPr lang="en-GB" dirty="0"/>
          </a:p>
        </p:txBody>
      </p:sp>
    </p:spTree>
    <p:extLst>
      <p:ext uri="{BB962C8B-B14F-4D97-AF65-F5344CB8AC3E}">
        <p14:creationId xmlns:p14="http://schemas.microsoft.com/office/powerpoint/2010/main" val="2405331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DB7C1-9D29-ABCC-DF71-6CC640FB21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0C0AB38-7C2C-9D93-D394-848A4B47D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007AD6-FF4B-AD1C-279D-2848B1FCC170}"/>
              </a:ext>
            </a:extLst>
          </p:cNvPr>
          <p:cNvSpPr>
            <a:spLocks noGrp="1"/>
          </p:cNvSpPr>
          <p:nvPr>
            <p:ph type="dt" sz="half" idx="10"/>
          </p:nvPr>
        </p:nvSpPr>
        <p:spPr/>
        <p:txBody>
          <a:bodyPr/>
          <a:lstStyle/>
          <a:p>
            <a:fld id="{E38B6596-4FF4-4C80-B9E0-94FDDABC98C1}" type="datetimeFigureOut">
              <a:rPr lang="en-GB" smtClean="0"/>
              <a:t>14/06/2024</a:t>
            </a:fld>
            <a:endParaRPr lang="en-GB"/>
          </a:p>
        </p:txBody>
      </p:sp>
      <p:sp>
        <p:nvSpPr>
          <p:cNvPr id="5" name="Footer Placeholder 4">
            <a:extLst>
              <a:ext uri="{FF2B5EF4-FFF2-40B4-BE49-F238E27FC236}">
                <a16:creationId xmlns:a16="http://schemas.microsoft.com/office/drawing/2014/main" id="{305481B6-FCAC-9024-4CA2-32DC5CD3B0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BF9747-3E68-695C-1DCF-7449FEA8DA01}"/>
              </a:ext>
            </a:extLst>
          </p:cNvPr>
          <p:cNvSpPr>
            <a:spLocks noGrp="1"/>
          </p:cNvSpPr>
          <p:nvPr>
            <p:ph type="sldNum" sz="quarter" idx="12"/>
          </p:nvPr>
        </p:nvSpPr>
        <p:spPr/>
        <p:txBody>
          <a:bodyPr/>
          <a:lstStyle/>
          <a:p>
            <a:fld id="{0B861503-26B9-4695-A1BE-522667C2E140}" type="slidenum">
              <a:rPr lang="en-GB" smtClean="0"/>
              <a:t>‹#›</a:t>
            </a:fld>
            <a:endParaRPr lang="en-GB"/>
          </a:p>
        </p:txBody>
      </p:sp>
    </p:spTree>
    <p:extLst>
      <p:ext uri="{BB962C8B-B14F-4D97-AF65-F5344CB8AC3E}">
        <p14:creationId xmlns:p14="http://schemas.microsoft.com/office/powerpoint/2010/main" val="2974895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70509-A9AC-09E4-DA3B-50D3420AC57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DFCDC5-A94B-2432-02E3-E503D2FFC8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0B3DF2-A3BE-BFF2-546D-557068905B4B}"/>
              </a:ext>
            </a:extLst>
          </p:cNvPr>
          <p:cNvSpPr>
            <a:spLocks noGrp="1"/>
          </p:cNvSpPr>
          <p:nvPr>
            <p:ph type="dt" sz="half" idx="10"/>
          </p:nvPr>
        </p:nvSpPr>
        <p:spPr/>
        <p:txBody>
          <a:bodyPr/>
          <a:lstStyle/>
          <a:p>
            <a:fld id="{E38B6596-4FF4-4C80-B9E0-94FDDABC98C1}" type="datetimeFigureOut">
              <a:rPr lang="en-GB" smtClean="0"/>
              <a:t>14/06/2024</a:t>
            </a:fld>
            <a:endParaRPr lang="en-GB"/>
          </a:p>
        </p:txBody>
      </p:sp>
      <p:sp>
        <p:nvSpPr>
          <p:cNvPr id="5" name="Footer Placeholder 4">
            <a:extLst>
              <a:ext uri="{FF2B5EF4-FFF2-40B4-BE49-F238E27FC236}">
                <a16:creationId xmlns:a16="http://schemas.microsoft.com/office/drawing/2014/main" id="{49E5D6E0-3EEF-5C3D-3341-85DA1285BE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6F4649-81D0-B9ED-3716-052C9981CB46}"/>
              </a:ext>
            </a:extLst>
          </p:cNvPr>
          <p:cNvSpPr>
            <a:spLocks noGrp="1"/>
          </p:cNvSpPr>
          <p:nvPr>
            <p:ph type="sldNum" sz="quarter" idx="12"/>
          </p:nvPr>
        </p:nvSpPr>
        <p:spPr/>
        <p:txBody>
          <a:bodyPr/>
          <a:lstStyle/>
          <a:p>
            <a:fld id="{0B861503-26B9-4695-A1BE-522667C2E140}" type="slidenum">
              <a:rPr lang="en-GB" smtClean="0"/>
              <a:t>‹#›</a:t>
            </a:fld>
            <a:endParaRPr lang="en-GB"/>
          </a:p>
        </p:txBody>
      </p:sp>
    </p:spTree>
    <p:extLst>
      <p:ext uri="{BB962C8B-B14F-4D97-AF65-F5344CB8AC3E}">
        <p14:creationId xmlns:p14="http://schemas.microsoft.com/office/powerpoint/2010/main" val="4233480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43B357-7851-6F78-C14D-03A5A0F1D3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9FBC8F-4C42-F95D-D77F-692A93D2EB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808842-2300-15F4-F7B0-5C1344C44C4B}"/>
              </a:ext>
            </a:extLst>
          </p:cNvPr>
          <p:cNvSpPr>
            <a:spLocks noGrp="1"/>
          </p:cNvSpPr>
          <p:nvPr>
            <p:ph type="dt" sz="half" idx="10"/>
          </p:nvPr>
        </p:nvSpPr>
        <p:spPr/>
        <p:txBody>
          <a:bodyPr/>
          <a:lstStyle/>
          <a:p>
            <a:fld id="{E38B6596-4FF4-4C80-B9E0-94FDDABC98C1}" type="datetimeFigureOut">
              <a:rPr lang="en-GB" smtClean="0"/>
              <a:t>14/06/2024</a:t>
            </a:fld>
            <a:endParaRPr lang="en-GB"/>
          </a:p>
        </p:txBody>
      </p:sp>
      <p:sp>
        <p:nvSpPr>
          <p:cNvPr id="5" name="Footer Placeholder 4">
            <a:extLst>
              <a:ext uri="{FF2B5EF4-FFF2-40B4-BE49-F238E27FC236}">
                <a16:creationId xmlns:a16="http://schemas.microsoft.com/office/drawing/2014/main" id="{8DDB6691-B7CA-5664-9967-2D226AC0B9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643708-A482-80C1-3D38-2731163515EA}"/>
              </a:ext>
            </a:extLst>
          </p:cNvPr>
          <p:cNvSpPr>
            <a:spLocks noGrp="1"/>
          </p:cNvSpPr>
          <p:nvPr>
            <p:ph type="sldNum" sz="quarter" idx="12"/>
          </p:nvPr>
        </p:nvSpPr>
        <p:spPr/>
        <p:txBody>
          <a:bodyPr/>
          <a:lstStyle/>
          <a:p>
            <a:fld id="{0B861503-26B9-4695-A1BE-522667C2E140}" type="slidenum">
              <a:rPr lang="en-GB" smtClean="0"/>
              <a:t>‹#›</a:t>
            </a:fld>
            <a:endParaRPr lang="en-GB"/>
          </a:p>
        </p:txBody>
      </p:sp>
    </p:spTree>
    <p:extLst>
      <p:ext uri="{BB962C8B-B14F-4D97-AF65-F5344CB8AC3E}">
        <p14:creationId xmlns:p14="http://schemas.microsoft.com/office/powerpoint/2010/main" val="3569837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lvl1pPr>
              <a:defRPr sz="4400" b="1">
                <a:solidFill>
                  <a:srgbClr val="00B398"/>
                </a:solidFill>
                <a:latin typeface="Arial" panose="020B0604020202020204" pitchFamily="34" charset="0"/>
                <a:ea typeface="Centra No2" pitchFamily="50" charset="0"/>
                <a:cs typeface="Arial" panose="020B0604020202020204" pitchFamily="34" charset="0"/>
              </a:defRPr>
            </a:lvl1pPr>
          </a:lstStyle>
          <a:p>
            <a:r>
              <a:rPr lang="en-GB" dirty="0">
                <a:latin typeface="+mn-lt"/>
              </a:rPr>
              <a:t>Title</a:t>
            </a:r>
            <a:endParaRPr lang="en-GB" dirty="0"/>
          </a:p>
        </p:txBody>
      </p:sp>
      <p:sp>
        <p:nvSpPr>
          <p:cNvPr id="3" name="Content Placeholder 2"/>
          <p:cNvSpPr>
            <a:spLocks noGrp="1"/>
          </p:cNvSpPr>
          <p:nvPr>
            <p:ph sz="half" idx="1"/>
          </p:nvPr>
        </p:nvSpPr>
        <p:spPr>
          <a:xfrm>
            <a:off x="838200" y="1825625"/>
            <a:ext cx="10515600" cy="4351338"/>
          </a:xfrm>
          <a:prstGeom prst="rect">
            <a:avLst/>
          </a:prstGeom>
        </p:spPr>
        <p:txBody>
          <a:bodyPr/>
          <a:lstStyle>
            <a:lvl1pPr>
              <a:defRPr>
                <a:solidFill>
                  <a:srgbClr val="425563"/>
                </a:solidFill>
                <a:latin typeface="Arial" panose="020B0604020202020204" pitchFamily="34" charset="0"/>
                <a:cs typeface="Arial" panose="020B0604020202020204" pitchFamily="34" charset="0"/>
              </a:defRPr>
            </a:lvl1pPr>
            <a:lvl2pPr>
              <a:defRPr>
                <a:solidFill>
                  <a:srgbClr val="425563"/>
                </a:solidFill>
                <a:latin typeface="Arial" panose="020B0604020202020204" pitchFamily="34" charset="0"/>
                <a:cs typeface="Arial" panose="020B0604020202020204" pitchFamily="34" charset="0"/>
              </a:defRPr>
            </a:lvl2pPr>
            <a:lvl3pPr>
              <a:defRPr>
                <a:solidFill>
                  <a:srgbClr val="425563"/>
                </a:solidFill>
                <a:latin typeface="Arial" panose="020B0604020202020204" pitchFamily="34" charset="0"/>
                <a:cs typeface="Arial" panose="020B0604020202020204" pitchFamily="34" charset="0"/>
              </a:defRPr>
            </a:lvl3pPr>
            <a:lvl4pPr>
              <a:defRPr>
                <a:solidFill>
                  <a:srgbClr val="425563"/>
                </a:solidFill>
                <a:latin typeface="Arial" panose="020B0604020202020204" pitchFamily="34" charset="0"/>
                <a:cs typeface="Arial" panose="020B0604020202020204" pitchFamily="34" charset="0"/>
              </a:defRPr>
            </a:lvl4pPr>
            <a:lvl5pPr>
              <a:defRPr>
                <a:solidFill>
                  <a:srgbClr val="425563"/>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p:cNvPicPr>
            <a:picLocks noChangeAspect="1"/>
          </p:cNvPicPr>
          <p:nvPr userDrawn="1"/>
        </p:nvPicPr>
        <p:blipFill>
          <a:blip r:embed="rId2"/>
          <a:stretch>
            <a:fillRect/>
          </a:stretch>
        </p:blipFill>
        <p:spPr>
          <a:xfrm>
            <a:off x="10618276" y="130072"/>
            <a:ext cx="983563" cy="830981"/>
          </a:xfrm>
          <a:prstGeom prst="rect">
            <a:avLst/>
          </a:prstGeom>
        </p:spPr>
      </p:pic>
      <p:sp>
        <p:nvSpPr>
          <p:cNvPr id="9" name="Rectangle 8"/>
          <p:cNvSpPr/>
          <p:nvPr userDrawn="1"/>
        </p:nvSpPr>
        <p:spPr>
          <a:xfrm>
            <a:off x="11849878" y="-167951"/>
            <a:ext cx="541176" cy="7231224"/>
          </a:xfrm>
          <a:prstGeom prst="rect">
            <a:avLst/>
          </a:prstGeom>
          <a:solidFill>
            <a:srgbClr val="00B398"/>
          </a:solidFill>
          <a:ln>
            <a:solidFill>
              <a:srgbClr val="00B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03991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DD5FB6-1FF9-4E46-9CFC-1F0165438C74}"/>
              </a:ext>
            </a:extLst>
          </p:cNvPr>
          <p:cNvPicPr>
            <a:picLocks noChangeAspect="1"/>
          </p:cNvPicPr>
          <p:nvPr userDrawn="1"/>
        </p:nvPicPr>
        <p:blipFill>
          <a:blip r:embed="rId2"/>
          <a:srcRect/>
          <a:stretch/>
        </p:blipFill>
        <p:spPr>
          <a:xfrm>
            <a:off x="0" y="6135253"/>
            <a:ext cx="12192000" cy="723900"/>
          </a:xfrm>
          <a:prstGeom prst="rect">
            <a:avLst/>
          </a:prstGeom>
        </p:spPr>
      </p:pic>
      <p:sp>
        <p:nvSpPr>
          <p:cNvPr id="13" name="Rectangle 6">
            <a:extLst>
              <a:ext uri="{FF2B5EF4-FFF2-40B4-BE49-F238E27FC236}">
                <a16:creationId xmlns:a16="http://schemas.microsoft.com/office/drawing/2014/main" id="{DC086B76-1FF2-45A5-9057-F3C05A935E15}"/>
              </a:ext>
            </a:extLst>
          </p:cNvPr>
          <p:cNvSpPr>
            <a:spLocks noGrp="1" noChangeArrowheads="1"/>
          </p:cNvSpPr>
          <p:nvPr>
            <p:ph type="sldNum" sz="quarter" idx="12"/>
          </p:nvPr>
        </p:nvSpPr>
        <p:spPr>
          <a:xfrm>
            <a:off x="10820400" y="6361433"/>
            <a:ext cx="657320" cy="486785"/>
          </a:xfrm>
          <a:prstGeom prst="rect">
            <a:avLst/>
          </a:prstGeom>
        </p:spPr>
        <p:txBody>
          <a:bodyPr/>
          <a:lstStyle>
            <a:lvl1pPr>
              <a:defRPr sz="1400" baseline="0">
                <a:solidFill>
                  <a:schemeClr val="bg1"/>
                </a:solidFill>
                <a:latin typeface="Arial" panose="020B0604020202020204" pitchFamily="34" charset="0"/>
                <a:cs typeface="Arial" panose="020B0604020202020204" pitchFamily="34" charset="0"/>
              </a:defRPr>
            </a:lvl1pPr>
          </a:lstStyle>
          <a:p>
            <a:pPr>
              <a:defRPr/>
            </a:pPr>
            <a:fld id="{A2A408FD-1244-41CF-AC51-FF46BE88037F}" type="slidenum">
              <a:rPr lang="en-US" altLang="en-US" smtClean="0"/>
              <a:pPr>
                <a:defRPr/>
              </a:pPr>
              <a:t>‹#›</a:t>
            </a:fld>
            <a:endParaRPr lang="en-US" altLang="en-US" dirty="0"/>
          </a:p>
        </p:txBody>
      </p:sp>
      <p:sp>
        <p:nvSpPr>
          <p:cNvPr id="14" name="Title 1">
            <a:extLst>
              <a:ext uri="{FF2B5EF4-FFF2-40B4-BE49-F238E27FC236}">
                <a16:creationId xmlns:a16="http://schemas.microsoft.com/office/drawing/2014/main" id="{66B19BB2-4397-4BD8-857C-7EA607CE89EE}"/>
              </a:ext>
            </a:extLst>
          </p:cNvPr>
          <p:cNvSpPr>
            <a:spLocks noGrp="1"/>
          </p:cNvSpPr>
          <p:nvPr>
            <p:ph type="title"/>
          </p:nvPr>
        </p:nvSpPr>
        <p:spPr>
          <a:xfrm>
            <a:off x="715263" y="557887"/>
            <a:ext cx="10762456" cy="357277"/>
          </a:xfrm>
          <a:prstGeom prst="rect">
            <a:avLst/>
          </a:prstGeom>
        </p:spPr>
        <p:txBody>
          <a:bodyPr/>
          <a:lstStyle>
            <a:lvl1pPr>
              <a:defRPr sz="2400" b="0" i="0">
                <a:solidFill>
                  <a:srgbClr val="004D71"/>
                </a:solidFill>
                <a:latin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C6B8360B-BA73-48FE-B613-64FEDC82B4EC}"/>
              </a:ext>
            </a:extLst>
          </p:cNvPr>
          <p:cNvSpPr>
            <a:spLocks noGrp="1"/>
          </p:cNvSpPr>
          <p:nvPr>
            <p:ph idx="1"/>
          </p:nvPr>
        </p:nvSpPr>
        <p:spPr>
          <a:xfrm>
            <a:off x="715264" y="1250071"/>
            <a:ext cx="10762456" cy="3975100"/>
          </a:xfrm>
          <a:prstGeom prst="rect">
            <a:avLst/>
          </a:prstGeom>
        </p:spPr>
        <p:txBody>
          <a:bodyPr/>
          <a:lstStyle>
            <a:lvl1pPr marL="342900" indent="-342900">
              <a:buClr>
                <a:srgbClr val="0F5E73"/>
              </a:buClr>
              <a:buFont typeface="Arial" panose="020B0604020202020204" pitchFamily="34" charset="0"/>
              <a:buChar char="•"/>
              <a:defRPr sz="2000">
                <a:solidFill>
                  <a:srgbClr val="004D71"/>
                </a:solidFill>
                <a:latin typeface="Rockwell" panose="02060603020205020403" pitchFamily="18" charset="0"/>
                <a:cs typeface="Rockwell" panose="02060603020205020403" pitchFamily="18" charset="0"/>
              </a:defRPr>
            </a:lvl1pPr>
            <a:lvl2pPr marL="742950" indent="-285750">
              <a:buClr>
                <a:srgbClr val="0F5E73"/>
              </a:buClr>
              <a:buSzPct val="75000"/>
              <a:buFont typeface="Courier New" panose="02070309020205020404" pitchFamily="49" charset="0"/>
              <a:buChar char="o"/>
              <a:defRPr sz="1800">
                <a:solidFill>
                  <a:srgbClr val="004D71"/>
                </a:solidFill>
                <a:latin typeface="Rockwell" panose="02060603020205020403" pitchFamily="18" charset="0"/>
                <a:cs typeface="Rockwell" panose="02060603020205020403" pitchFamily="18" charset="0"/>
              </a:defRPr>
            </a:lvl2pPr>
            <a:lvl3pPr marL="1143000" indent="-228600">
              <a:buClr>
                <a:srgbClr val="0F5E73"/>
              </a:buClr>
              <a:buFont typeface="Arial" panose="020B0604020202020204" pitchFamily="34" charset="0"/>
              <a:buChar char="•"/>
              <a:defRPr sz="1600">
                <a:solidFill>
                  <a:srgbClr val="004D71"/>
                </a:solidFill>
                <a:latin typeface="Rockwell" panose="02060603020205020403" pitchFamily="18" charset="0"/>
                <a:cs typeface="Rockwell" panose="02060603020205020403" pitchFamily="18" charset="0"/>
              </a:defRPr>
            </a:lvl3pPr>
            <a:lvl4pPr marL="1600200" indent="-228600">
              <a:buClr>
                <a:srgbClr val="0F5E73"/>
              </a:buClr>
              <a:buFont typeface="Courier New" panose="02070309020205020404" pitchFamily="49" charset="0"/>
              <a:buChar char="o"/>
              <a:defRPr sz="1400">
                <a:solidFill>
                  <a:srgbClr val="004D71"/>
                </a:solidFill>
                <a:latin typeface="Rockwell" panose="02060603020205020403" pitchFamily="18" charset="0"/>
                <a:cs typeface="Rockwell" panose="02060603020205020403" pitchFamily="18" charset="0"/>
              </a:defRPr>
            </a:lvl4pPr>
            <a:lvl5pPr marL="2057400" indent="-228600">
              <a:buClr>
                <a:srgbClr val="0F5E73"/>
              </a:buClr>
              <a:buFont typeface="Arial" panose="020B0604020202020204" pitchFamily="34" charset="0"/>
              <a:buChar char="•"/>
              <a:defRPr sz="1200">
                <a:solidFill>
                  <a:srgbClr val="004D71"/>
                </a:solidFill>
                <a:latin typeface="Rockwell" panose="02060603020205020403" pitchFamily="18" charset="0"/>
                <a:cs typeface="Rockwell" panose="020606030202050204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a:extLst>
              <a:ext uri="{FF2B5EF4-FFF2-40B4-BE49-F238E27FC236}">
                <a16:creationId xmlns:a16="http://schemas.microsoft.com/office/drawing/2014/main" id="{9DEEF634-0E8D-46BA-8CE5-97799A772605}"/>
              </a:ext>
            </a:extLst>
          </p:cNvPr>
          <p:cNvSpPr/>
          <p:nvPr userDrawn="1"/>
        </p:nvSpPr>
        <p:spPr>
          <a:xfrm>
            <a:off x="0" y="-12633"/>
            <a:ext cx="12192000" cy="188549"/>
          </a:xfrm>
          <a:prstGeom prst="rect">
            <a:avLst/>
          </a:prstGeom>
          <a:solidFill>
            <a:srgbClr val="3A8D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762331D9-67A2-4CAA-9BB5-55C6AC4A9A79}"/>
              </a:ext>
            </a:extLst>
          </p:cNvPr>
          <p:cNvPicPr>
            <a:picLocks noChangeAspect="1"/>
          </p:cNvPicPr>
          <p:nvPr userDrawn="1"/>
        </p:nvPicPr>
        <p:blipFill>
          <a:blip r:embed="rId3"/>
          <a:stretch>
            <a:fillRect/>
          </a:stretch>
        </p:blipFill>
        <p:spPr>
          <a:xfrm>
            <a:off x="868291" y="6299325"/>
            <a:ext cx="1930400" cy="386080"/>
          </a:xfrm>
          <a:prstGeom prst="rect">
            <a:avLst/>
          </a:prstGeom>
        </p:spPr>
      </p:pic>
      <p:sp>
        <p:nvSpPr>
          <p:cNvPr id="10" name="Text Placeholder 3">
            <a:extLst>
              <a:ext uri="{FF2B5EF4-FFF2-40B4-BE49-F238E27FC236}">
                <a16:creationId xmlns:a16="http://schemas.microsoft.com/office/drawing/2014/main" id="{DAEDC5DA-B2BA-F642-902C-089904ED6890}"/>
              </a:ext>
            </a:extLst>
          </p:cNvPr>
          <p:cNvSpPr>
            <a:spLocks noGrp="1"/>
          </p:cNvSpPr>
          <p:nvPr>
            <p:ph type="body" sz="quarter" idx="13" hasCustomPrompt="1"/>
          </p:nvPr>
        </p:nvSpPr>
        <p:spPr>
          <a:xfrm>
            <a:off x="3560620" y="6361718"/>
            <a:ext cx="6838439" cy="356235"/>
          </a:xfrm>
          <a:prstGeom prst="rect">
            <a:avLst/>
          </a:prstGeom>
        </p:spPr>
        <p:txBody>
          <a:bodyPr/>
          <a:lstStyle>
            <a:lvl1pPr marL="0" indent="0" algn="r">
              <a:buNone/>
              <a:defRPr sz="1400">
                <a:solidFill>
                  <a:schemeClr val="bg1"/>
                </a:solidFill>
                <a:latin typeface="Arial" panose="020B0604020202020204" pitchFamily="34" charset="0"/>
                <a:cs typeface="Arial" panose="020B0604020202020204" pitchFamily="34" charset="0"/>
              </a:defRPr>
            </a:lvl1pPr>
          </a:lstStyle>
          <a:p>
            <a:r>
              <a:rPr lang="en-US" dirty="0"/>
              <a:t>Design Law 2020</a:t>
            </a:r>
          </a:p>
        </p:txBody>
      </p:sp>
    </p:spTree>
    <p:extLst>
      <p:ext uri="{BB962C8B-B14F-4D97-AF65-F5344CB8AC3E}">
        <p14:creationId xmlns:p14="http://schemas.microsoft.com/office/powerpoint/2010/main" val="1292295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3236247-6934-438C-A068-40B969020FD4}"/>
              </a:ext>
            </a:extLst>
          </p:cNvPr>
          <p:cNvSpPr>
            <a:spLocks noGrp="1"/>
          </p:cNvSpPr>
          <p:nvPr>
            <p:ph type="title"/>
          </p:nvPr>
        </p:nvSpPr>
        <p:spPr>
          <a:xfrm>
            <a:off x="715263" y="557886"/>
            <a:ext cx="10762456" cy="357277"/>
          </a:xfrm>
          <a:prstGeom prst="rect">
            <a:avLst/>
          </a:prstGeom>
        </p:spPr>
        <p:txBody>
          <a:bodyPr/>
          <a:lstStyle>
            <a:lvl1pPr>
              <a:defRPr sz="2400" b="0" i="0">
                <a:solidFill>
                  <a:srgbClr val="004D71"/>
                </a:solidFill>
                <a:latin typeface="Arial Black" panose="020B0A04020102020204" pitchFamily="34" charset="0"/>
                <a:cs typeface="Arial Black" panose="020B0A04020102020204" pitchFamily="34" charset="0"/>
              </a:defRPr>
            </a:lvl1pPr>
          </a:lstStyle>
          <a:p>
            <a:r>
              <a:rPr lang="en-US"/>
              <a:t>Click to edit Master title style</a:t>
            </a:r>
            <a:endParaRPr lang="en-US" dirty="0"/>
          </a:p>
        </p:txBody>
      </p:sp>
      <p:pic>
        <p:nvPicPr>
          <p:cNvPr id="15" name="Picture 14">
            <a:extLst>
              <a:ext uri="{FF2B5EF4-FFF2-40B4-BE49-F238E27FC236}">
                <a16:creationId xmlns:a16="http://schemas.microsoft.com/office/drawing/2014/main" id="{1F5B7F40-A476-41F0-A777-7A4055740A86}"/>
              </a:ext>
            </a:extLst>
          </p:cNvPr>
          <p:cNvPicPr>
            <a:picLocks noChangeAspect="1"/>
          </p:cNvPicPr>
          <p:nvPr userDrawn="1"/>
        </p:nvPicPr>
        <p:blipFill>
          <a:blip r:embed="rId2"/>
          <a:srcRect/>
          <a:stretch/>
        </p:blipFill>
        <p:spPr>
          <a:xfrm>
            <a:off x="868290" y="6369714"/>
            <a:ext cx="1930791" cy="289618"/>
          </a:xfrm>
          <a:prstGeom prst="rect">
            <a:avLst/>
          </a:prstGeom>
        </p:spPr>
      </p:pic>
      <p:sp>
        <p:nvSpPr>
          <p:cNvPr id="16" name="Rectangle 15">
            <a:extLst>
              <a:ext uri="{FF2B5EF4-FFF2-40B4-BE49-F238E27FC236}">
                <a16:creationId xmlns:a16="http://schemas.microsoft.com/office/drawing/2014/main" id="{6C0561CA-1287-453D-BCFF-F6C38BE63479}"/>
              </a:ext>
            </a:extLst>
          </p:cNvPr>
          <p:cNvSpPr/>
          <p:nvPr userDrawn="1"/>
        </p:nvSpPr>
        <p:spPr>
          <a:xfrm>
            <a:off x="0" y="-12634"/>
            <a:ext cx="12192000" cy="188549"/>
          </a:xfrm>
          <a:prstGeom prst="rect">
            <a:avLst/>
          </a:prstGeom>
          <a:solidFill>
            <a:srgbClr val="3A8D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Footer Placeholder 16">
            <a:extLst>
              <a:ext uri="{FF2B5EF4-FFF2-40B4-BE49-F238E27FC236}">
                <a16:creationId xmlns:a16="http://schemas.microsoft.com/office/drawing/2014/main" id="{7D49B488-62C6-454D-A624-5E462F67AB2E}"/>
              </a:ext>
            </a:extLst>
          </p:cNvPr>
          <p:cNvSpPr>
            <a:spLocks noGrp="1" noChangeArrowheads="1"/>
          </p:cNvSpPr>
          <p:nvPr>
            <p:ph type="ftr" sz="quarter" idx="11"/>
          </p:nvPr>
        </p:nvSpPr>
        <p:spPr>
          <a:xfrm>
            <a:off x="3560619" y="6371590"/>
            <a:ext cx="6885708" cy="476250"/>
          </a:xfrm>
          <a:prstGeom prst="rect">
            <a:avLst/>
          </a:prstGeom>
        </p:spPr>
        <p:txBody>
          <a:bodyPr/>
          <a:lstStyle>
            <a:lvl1pPr algn="ctr">
              <a:defRPr sz="1100">
                <a:solidFill>
                  <a:srgbClr val="004D71"/>
                </a:solidFill>
              </a:defRPr>
            </a:lvl1pPr>
          </a:lstStyle>
          <a:p>
            <a:pPr>
              <a:defRPr/>
            </a:pPr>
            <a:endParaRPr lang="en-US" altLang="en-US" dirty="0"/>
          </a:p>
        </p:txBody>
      </p:sp>
      <p:sp>
        <p:nvSpPr>
          <p:cNvPr id="18" name="Slide Number Placeholder 17">
            <a:extLst>
              <a:ext uri="{FF2B5EF4-FFF2-40B4-BE49-F238E27FC236}">
                <a16:creationId xmlns:a16="http://schemas.microsoft.com/office/drawing/2014/main" id="{DF541DE5-AD69-4FA3-9387-533F9BA14024}"/>
              </a:ext>
            </a:extLst>
          </p:cNvPr>
          <p:cNvSpPr>
            <a:spLocks noGrp="1" noChangeArrowheads="1"/>
          </p:cNvSpPr>
          <p:nvPr>
            <p:ph type="sldNum" sz="quarter" idx="12"/>
          </p:nvPr>
        </p:nvSpPr>
        <p:spPr>
          <a:xfrm>
            <a:off x="10820400" y="6361431"/>
            <a:ext cx="657320" cy="486785"/>
          </a:xfrm>
          <a:prstGeom prst="rect">
            <a:avLst/>
          </a:prstGeom>
        </p:spPr>
        <p:txBody>
          <a:bodyPr/>
          <a:lstStyle>
            <a:lvl1pPr>
              <a:defRPr baseline="0">
                <a:solidFill>
                  <a:srgbClr val="004D71"/>
                </a:solidFill>
              </a:defRPr>
            </a:lvl1pPr>
          </a:lstStyle>
          <a:p>
            <a:pPr>
              <a:defRPr/>
            </a:pPr>
            <a:fld id="{A2A408FD-1244-41CF-AC51-FF46BE88037F}" type="slidenum">
              <a:rPr lang="en-US" altLang="en-US" smtClean="0"/>
              <a:pPr>
                <a:defRPr/>
              </a:pPr>
              <a:t>‹#›</a:t>
            </a:fld>
            <a:endParaRPr lang="en-US" altLang="en-US" dirty="0"/>
          </a:p>
        </p:txBody>
      </p:sp>
      <p:sp>
        <p:nvSpPr>
          <p:cNvPr id="19" name="Content Placeholder 2">
            <a:extLst>
              <a:ext uri="{FF2B5EF4-FFF2-40B4-BE49-F238E27FC236}">
                <a16:creationId xmlns:a16="http://schemas.microsoft.com/office/drawing/2014/main" id="{F6A575FF-D6AE-4726-868C-F841A497C0BB}"/>
              </a:ext>
            </a:extLst>
          </p:cNvPr>
          <p:cNvSpPr>
            <a:spLocks noGrp="1"/>
          </p:cNvSpPr>
          <p:nvPr>
            <p:ph idx="13"/>
          </p:nvPr>
        </p:nvSpPr>
        <p:spPr>
          <a:xfrm>
            <a:off x="715264" y="1250070"/>
            <a:ext cx="5279136" cy="4648199"/>
          </a:xfrm>
          <a:prstGeom prst="rect">
            <a:avLst/>
          </a:prstGeom>
        </p:spPr>
        <p:txBody>
          <a:bodyPr/>
          <a:lstStyle>
            <a:lvl1pPr marL="342900" indent="-342900">
              <a:buClr>
                <a:srgbClr val="0F5E73"/>
              </a:buClr>
              <a:buFont typeface="Arial" panose="020B0604020202020204" pitchFamily="34" charset="0"/>
              <a:buChar char="•"/>
              <a:defRPr sz="2000">
                <a:solidFill>
                  <a:srgbClr val="004D71"/>
                </a:solidFill>
                <a:latin typeface="Rockwell" panose="02060603020205020403" pitchFamily="18" charset="0"/>
                <a:cs typeface="Rockwell" panose="02060603020205020403" pitchFamily="18" charset="0"/>
              </a:defRPr>
            </a:lvl1pPr>
            <a:lvl2pPr marL="742950" indent="-285750">
              <a:buClr>
                <a:srgbClr val="0F5E73"/>
              </a:buClr>
              <a:buSzPct val="75000"/>
              <a:buFont typeface="Courier New" panose="02070309020205020404" pitchFamily="49" charset="0"/>
              <a:buChar char="o"/>
              <a:defRPr sz="1800">
                <a:solidFill>
                  <a:srgbClr val="004D71"/>
                </a:solidFill>
                <a:latin typeface="Rockwell" panose="02060603020205020403" pitchFamily="18" charset="0"/>
                <a:cs typeface="Rockwell" panose="02060603020205020403" pitchFamily="18" charset="0"/>
              </a:defRPr>
            </a:lvl2pPr>
            <a:lvl3pPr marL="1143000" indent="-228600">
              <a:buClr>
                <a:srgbClr val="0F5E73"/>
              </a:buClr>
              <a:buFont typeface="Arial" panose="020B0604020202020204" pitchFamily="34" charset="0"/>
              <a:buChar char="•"/>
              <a:defRPr sz="1600">
                <a:solidFill>
                  <a:srgbClr val="004D71"/>
                </a:solidFill>
                <a:latin typeface="Rockwell" panose="02060603020205020403" pitchFamily="18" charset="0"/>
                <a:cs typeface="Rockwell" panose="02060603020205020403" pitchFamily="18" charset="0"/>
              </a:defRPr>
            </a:lvl3pPr>
            <a:lvl4pPr marL="1600200" indent="-228600">
              <a:buClr>
                <a:srgbClr val="0F5E73"/>
              </a:buClr>
              <a:buFont typeface="Courier New" panose="02070309020205020404" pitchFamily="49" charset="0"/>
              <a:buChar char="o"/>
              <a:defRPr sz="1400">
                <a:solidFill>
                  <a:srgbClr val="004D71"/>
                </a:solidFill>
                <a:latin typeface="Rockwell" panose="02060603020205020403" pitchFamily="18" charset="0"/>
                <a:cs typeface="Rockwell" panose="02060603020205020403" pitchFamily="18" charset="0"/>
              </a:defRPr>
            </a:lvl4pPr>
            <a:lvl5pPr marL="2057400" indent="-228600">
              <a:buClr>
                <a:srgbClr val="0F5E73"/>
              </a:buClr>
              <a:buFont typeface="Arial" panose="020B0604020202020204" pitchFamily="34" charset="0"/>
              <a:buChar char="•"/>
              <a:defRPr sz="1200">
                <a:solidFill>
                  <a:srgbClr val="004D71"/>
                </a:solidFill>
                <a:latin typeface="Rockwell" panose="02060603020205020403" pitchFamily="18" charset="0"/>
                <a:cs typeface="Rockwell" panose="020606030202050204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a:extLst>
              <a:ext uri="{FF2B5EF4-FFF2-40B4-BE49-F238E27FC236}">
                <a16:creationId xmlns:a16="http://schemas.microsoft.com/office/drawing/2014/main" id="{2B2D920F-5373-4749-A6B0-C3271C85EB94}"/>
              </a:ext>
            </a:extLst>
          </p:cNvPr>
          <p:cNvSpPr>
            <a:spLocks noGrp="1"/>
          </p:cNvSpPr>
          <p:nvPr>
            <p:ph idx="14"/>
          </p:nvPr>
        </p:nvSpPr>
        <p:spPr>
          <a:xfrm>
            <a:off x="6198584" y="1250070"/>
            <a:ext cx="5279136" cy="4648199"/>
          </a:xfrm>
          <a:prstGeom prst="rect">
            <a:avLst/>
          </a:prstGeom>
        </p:spPr>
        <p:txBody>
          <a:bodyPr/>
          <a:lstStyle>
            <a:lvl1pPr marL="342900" indent="-342900">
              <a:buClr>
                <a:srgbClr val="0F5E73"/>
              </a:buClr>
              <a:buFont typeface="Arial" panose="020B0604020202020204" pitchFamily="34" charset="0"/>
              <a:buChar char="•"/>
              <a:defRPr sz="2000">
                <a:solidFill>
                  <a:srgbClr val="004D71"/>
                </a:solidFill>
                <a:latin typeface="Rockwell" panose="02060603020205020403" pitchFamily="18" charset="0"/>
                <a:cs typeface="Rockwell" panose="02060603020205020403" pitchFamily="18" charset="0"/>
              </a:defRPr>
            </a:lvl1pPr>
            <a:lvl2pPr marL="742950" indent="-285750">
              <a:buClr>
                <a:srgbClr val="0F5E73"/>
              </a:buClr>
              <a:buSzPct val="75000"/>
              <a:buFont typeface="Courier New" panose="02070309020205020404" pitchFamily="49" charset="0"/>
              <a:buChar char="o"/>
              <a:defRPr sz="1800">
                <a:solidFill>
                  <a:srgbClr val="004D71"/>
                </a:solidFill>
                <a:latin typeface="Rockwell" panose="02060603020205020403" pitchFamily="18" charset="0"/>
                <a:cs typeface="Rockwell" panose="02060603020205020403" pitchFamily="18" charset="0"/>
              </a:defRPr>
            </a:lvl2pPr>
            <a:lvl3pPr marL="1143000" indent="-228600">
              <a:buClr>
                <a:srgbClr val="0F5E73"/>
              </a:buClr>
              <a:buFont typeface="Arial" panose="020B0604020202020204" pitchFamily="34" charset="0"/>
              <a:buChar char="•"/>
              <a:defRPr sz="1600">
                <a:solidFill>
                  <a:srgbClr val="004D71"/>
                </a:solidFill>
                <a:latin typeface="Rockwell" panose="02060603020205020403" pitchFamily="18" charset="0"/>
                <a:cs typeface="Rockwell" panose="02060603020205020403" pitchFamily="18" charset="0"/>
              </a:defRPr>
            </a:lvl3pPr>
            <a:lvl4pPr marL="1600200" indent="-228600">
              <a:buClr>
                <a:srgbClr val="0F5E73"/>
              </a:buClr>
              <a:buFont typeface="Courier New" panose="02070309020205020404" pitchFamily="49" charset="0"/>
              <a:buChar char="o"/>
              <a:defRPr sz="1400">
                <a:solidFill>
                  <a:srgbClr val="004D71"/>
                </a:solidFill>
                <a:latin typeface="Rockwell" panose="02060603020205020403" pitchFamily="18" charset="0"/>
                <a:cs typeface="Rockwell" panose="02060603020205020403" pitchFamily="18" charset="0"/>
              </a:defRPr>
            </a:lvl4pPr>
            <a:lvl5pPr marL="2057400" indent="-228600">
              <a:buClr>
                <a:srgbClr val="0F5E73"/>
              </a:buClr>
              <a:buFont typeface="Arial" panose="020B0604020202020204" pitchFamily="34" charset="0"/>
              <a:buChar char="•"/>
              <a:defRPr sz="1200">
                <a:solidFill>
                  <a:srgbClr val="004D71"/>
                </a:solidFill>
                <a:latin typeface="Rockwell" panose="02060603020205020403" pitchFamily="18" charset="0"/>
                <a:cs typeface="Rockwell" panose="020606030202050204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0816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522039" y="1598867"/>
            <a:ext cx="5288815" cy="2628885"/>
          </a:xfrm>
          <a:prstGeom prst="rect">
            <a:avLst/>
          </a:prstGeom>
        </p:spPr>
        <p:txBody>
          <a:bodyPr vert="horz"/>
          <a:lstStyle>
            <a:lvl1pPr marL="342900" indent="-342900">
              <a:lnSpc>
                <a:spcPct val="100000"/>
              </a:lnSpc>
              <a:buAutoNum type="arabicPeriod"/>
              <a:defRPr sz="2400" b="0" i="0" baseline="0">
                <a:latin typeface="Myriad Pro Light"/>
                <a:cs typeface="Myriad Pro Light"/>
              </a:defRPr>
            </a:lvl1pPr>
          </a:lstStyle>
          <a:p>
            <a:pPr lvl="0"/>
            <a:r>
              <a:rPr lang="en-US" dirty="0"/>
              <a:t>Topic One</a:t>
            </a:r>
          </a:p>
          <a:p>
            <a:pPr lvl="0"/>
            <a:r>
              <a:rPr lang="en-US" dirty="0"/>
              <a:t>Topic Two</a:t>
            </a:r>
          </a:p>
          <a:p>
            <a:pPr lvl="0"/>
            <a:r>
              <a:rPr lang="en-US" dirty="0"/>
              <a:t>Topic Three</a:t>
            </a:r>
          </a:p>
        </p:txBody>
      </p:sp>
      <p:pic>
        <p:nvPicPr>
          <p:cNvPr id="8" name="Picture 7"/>
          <p:cNvPicPr>
            <a:picLocks noChangeAspect="1"/>
          </p:cNvPicPr>
          <p:nvPr userDrawn="1"/>
        </p:nvPicPr>
        <p:blipFill>
          <a:blip r:embed="rId2"/>
          <a:stretch>
            <a:fillRect/>
          </a:stretch>
        </p:blipFill>
        <p:spPr>
          <a:xfrm>
            <a:off x="448273" y="6265410"/>
            <a:ext cx="635000" cy="342900"/>
          </a:xfrm>
          <a:prstGeom prst="rect">
            <a:avLst/>
          </a:prstGeom>
        </p:spPr>
      </p:pic>
      <p:pic>
        <p:nvPicPr>
          <p:cNvPr id="11" name="Picture 10" descr="DW2_Cover 1.jpg"/>
          <p:cNvPicPr>
            <a:picLocks noChangeAspect="1"/>
          </p:cNvPicPr>
          <p:nvPr userDrawn="1"/>
        </p:nvPicPr>
        <p:blipFill rotWithShape="1">
          <a:blip r:embed="rId3">
            <a:extLst>
              <a:ext uri="{28A0092B-C50C-407E-A947-70E740481C1C}">
                <a14:useLocalDpi xmlns:a14="http://schemas.microsoft.com/office/drawing/2010/main" val="0"/>
              </a:ext>
            </a:extLst>
          </a:blip>
          <a:srcRect l="84655" t="-133" r="1493" b="133"/>
          <a:stretch/>
        </p:blipFill>
        <p:spPr>
          <a:xfrm>
            <a:off x="1" y="-8356"/>
            <a:ext cx="1690290" cy="6866356"/>
          </a:xfrm>
          <a:prstGeom prst="rect">
            <a:avLst/>
          </a:prstGeom>
        </p:spPr>
      </p:pic>
      <p:sp>
        <p:nvSpPr>
          <p:cNvPr id="14" name="TextBox 13"/>
          <p:cNvSpPr txBox="1"/>
          <p:nvPr userDrawn="1"/>
        </p:nvSpPr>
        <p:spPr>
          <a:xfrm>
            <a:off x="2052638" y="6339552"/>
            <a:ext cx="3074632" cy="276999"/>
          </a:xfrm>
          <a:prstGeom prst="rect">
            <a:avLst/>
          </a:prstGeom>
          <a:noFill/>
        </p:spPr>
        <p:txBody>
          <a:bodyPr wrap="square" rtlCol="0" anchor="t">
            <a:spAutoFit/>
          </a:bodyPr>
          <a:lstStyle/>
          <a:p>
            <a:r>
              <a:rPr lang="en-US" sz="1200" dirty="0">
                <a:latin typeface="Myriad Pro"/>
                <a:cs typeface="Myriad Pro"/>
              </a:rPr>
              <a:t>Lawyers, Patent &amp; Trademark Agents</a:t>
            </a:r>
          </a:p>
        </p:txBody>
      </p:sp>
      <p:sp>
        <p:nvSpPr>
          <p:cNvPr id="15" name="TextBox 14"/>
          <p:cNvSpPr txBox="1"/>
          <p:nvPr userDrawn="1"/>
        </p:nvSpPr>
        <p:spPr>
          <a:xfrm>
            <a:off x="8726843" y="6339552"/>
            <a:ext cx="3074632" cy="276999"/>
          </a:xfrm>
          <a:prstGeom prst="rect">
            <a:avLst/>
          </a:prstGeom>
          <a:noFill/>
        </p:spPr>
        <p:txBody>
          <a:bodyPr wrap="square" rtlCol="0" anchor="t">
            <a:spAutoFit/>
          </a:bodyPr>
          <a:lstStyle/>
          <a:p>
            <a:pPr algn="r"/>
            <a:fld id="{474AD474-0C0A-224B-AE26-205F4973C953}" type="slidenum">
              <a:rPr lang="en-US" sz="1200" smtClean="0">
                <a:latin typeface="Myriad Pro"/>
                <a:cs typeface="Myriad Pro"/>
              </a:rPr>
              <a:pPr algn="r"/>
              <a:t>‹#›</a:t>
            </a:fld>
            <a:endParaRPr lang="en-US" sz="1200" dirty="0">
              <a:latin typeface="Myriad Pro"/>
              <a:cs typeface="Myriad Pro"/>
            </a:endParaRPr>
          </a:p>
        </p:txBody>
      </p:sp>
      <p:sp>
        <p:nvSpPr>
          <p:cNvPr id="6" name="Text Placeholder 5"/>
          <p:cNvSpPr>
            <a:spLocks noGrp="1"/>
          </p:cNvSpPr>
          <p:nvPr>
            <p:ph type="body" sz="quarter" idx="11" hasCustomPrompt="1"/>
          </p:nvPr>
        </p:nvSpPr>
        <p:spPr>
          <a:xfrm>
            <a:off x="2062162" y="692150"/>
            <a:ext cx="6799061" cy="555370"/>
          </a:xfrm>
          <a:prstGeom prst="rect">
            <a:avLst/>
          </a:prstGeom>
        </p:spPr>
        <p:txBody>
          <a:bodyPr vert="horz"/>
          <a:lstStyle>
            <a:lvl1pPr marL="0" indent="0">
              <a:buNone/>
              <a:defRPr sz="3200" baseline="0">
                <a:latin typeface="Rotation LT Std Roman"/>
                <a:cs typeface="Rotation LT Std Roman"/>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Table of Contents:</a:t>
            </a:r>
          </a:p>
        </p:txBody>
      </p:sp>
    </p:spTree>
    <p:extLst>
      <p:ext uri="{BB962C8B-B14F-4D97-AF65-F5344CB8AC3E}">
        <p14:creationId xmlns:p14="http://schemas.microsoft.com/office/powerpoint/2010/main" val="3654503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 Layout with Chart">
    <p:spTree>
      <p:nvGrpSpPr>
        <p:cNvPr id="1" name=""/>
        <p:cNvGrpSpPr/>
        <p:nvPr/>
      </p:nvGrpSpPr>
      <p:grpSpPr>
        <a:xfrm>
          <a:off x="0" y="0"/>
          <a:ext cx="0" cy="0"/>
          <a:chOff x="0" y="0"/>
          <a:chExt cx="0" cy="0"/>
        </a:xfrm>
      </p:grpSpPr>
      <p:pic>
        <p:nvPicPr>
          <p:cNvPr id="6" name="Picture 5" descr="logo.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210" y="6124913"/>
            <a:ext cx="1038457" cy="696262"/>
          </a:xfrm>
          <a:prstGeom prst="rect">
            <a:avLst/>
          </a:prstGeom>
        </p:spPr>
      </p:pic>
      <p:sp>
        <p:nvSpPr>
          <p:cNvPr id="9" name="Title 1"/>
          <p:cNvSpPr>
            <a:spLocks noGrp="1"/>
          </p:cNvSpPr>
          <p:nvPr>
            <p:ph type="title" hasCustomPrompt="1"/>
          </p:nvPr>
        </p:nvSpPr>
        <p:spPr>
          <a:xfrm>
            <a:off x="2052638" y="692150"/>
            <a:ext cx="6840537" cy="640543"/>
          </a:xfrm>
          <a:prstGeom prst="rect">
            <a:avLst/>
          </a:prstGeom>
        </p:spPr>
        <p:txBody>
          <a:bodyPr anchor="t">
            <a:normAutofit/>
          </a:bodyPr>
          <a:lstStyle>
            <a:lvl1pPr>
              <a:defRPr sz="3400" baseline="0">
                <a:latin typeface="Rotation LT Std Roman"/>
                <a:cs typeface="Rotation LT Std Roman"/>
              </a:defRPr>
            </a:lvl1pPr>
          </a:lstStyle>
          <a:p>
            <a:r>
              <a:rPr lang="en-CA" dirty="0"/>
              <a:t>Title or headline goes here</a:t>
            </a:r>
            <a:endParaRPr lang="en-US" dirty="0"/>
          </a:p>
        </p:txBody>
      </p:sp>
      <p:sp>
        <p:nvSpPr>
          <p:cNvPr id="10" name="Text Placeholder 2"/>
          <p:cNvSpPr>
            <a:spLocks noGrp="1"/>
          </p:cNvSpPr>
          <p:nvPr>
            <p:ph type="body" sz="quarter" idx="13" hasCustomPrompt="1"/>
          </p:nvPr>
        </p:nvSpPr>
        <p:spPr>
          <a:xfrm>
            <a:off x="2052639" y="1598867"/>
            <a:ext cx="6840538" cy="1164905"/>
          </a:xfrm>
          <a:prstGeom prst="rect">
            <a:avLst/>
          </a:prstGeom>
        </p:spPr>
        <p:txBody>
          <a:bodyPr vert="horz" lIns="0" bIns="0">
            <a:normAutofit/>
          </a:bodyPr>
          <a:lstStyle>
            <a:lvl1pPr marL="0" indent="0">
              <a:buFont typeface="Arial"/>
              <a:buNone/>
              <a:defRPr sz="2400" b="0" i="0" baseline="0">
                <a:latin typeface="Myriad Pro Light"/>
                <a:cs typeface="Myriad Pro Light"/>
              </a:defRPr>
            </a:lvl1pPr>
            <a:lvl2pPr marL="457200" indent="0">
              <a:buNone/>
              <a:defRPr b="0" i="0">
                <a:latin typeface="HelveticaNeueLT Std Lt"/>
                <a:cs typeface="HelveticaNeueLT Std Lt"/>
              </a:defRPr>
            </a:lvl2pPr>
            <a:lvl3pPr marL="914400" indent="0">
              <a:buNone/>
              <a:defRPr b="0" i="0">
                <a:latin typeface="HelveticaNeueLT Std Lt"/>
                <a:cs typeface="HelveticaNeueLT Std Lt"/>
              </a:defRPr>
            </a:lvl3pPr>
            <a:lvl4pPr marL="1371600" indent="0">
              <a:buNone/>
              <a:defRPr b="0" i="0">
                <a:latin typeface="HelveticaNeueLT Std Lt"/>
                <a:cs typeface="HelveticaNeueLT Std Lt"/>
              </a:defRPr>
            </a:lvl4pPr>
            <a:lvl5pPr marL="1828800" indent="0">
              <a:buNone/>
              <a:defRPr b="0" i="0">
                <a:latin typeface="HelveticaNeueLT Std Lt"/>
                <a:cs typeface="HelveticaNeueLT Std Lt"/>
              </a:defRPr>
            </a:lvl5pPr>
          </a:lstStyle>
          <a:p>
            <a:pPr lvl="0"/>
            <a:r>
              <a:rPr lang="en-US" dirty="0"/>
              <a:t>Main content goes here.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t>
            </a:r>
            <a:r>
              <a:rPr lang="en-US" dirty="0" err="1"/>
              <a:t>vel</a:t>
            </a:r>
            <a:r>
              <a:rPr lang="en-US" dirty="0"/>
              <a:t> </a:t>
            </a:r>
            <a:r>
              <a:rPr lang="en-US" dirty="0" err="1"/>
              <a:t>lectus</a:t>
            </a:r>
            <a:r>
              <a:rPr lang="en-US" dirty="0"/>
              <a:t> </a:t>
            </a:r>
            <a:r>
              <a:rPr lang="en-US" dirty="0" err="1"/>
              <a:t>nec</a:t>
            </a:r>
            <a:r>
              <a:rPr lang="en-US" dirty="0"/>
              <a:t> </a:t>
            </a:r>
            <a:r>
              <a:rPr lang="en-US" dirty="0" err="1"/>
              <a:t>erat</a:t>
            </a:r>
            <a:r>
              <a:rPr lang="en-US" dirty="0"/>
              <a:t>. </a:t>
            </a:r>
          </a:p>
          <a:p>
            <a:pPr lvl="0"/>
            <a:r>
              <a:rPr lang="en-US" dirty="0"/>
              <a:t>Place your chart under this text box.</a:t>
            </a:r>
          </a:p>
        </p:txBody>
      </p:sp>
      <p:sp>
        <p:nvSpPr>
          <p:cNvPr id="15" name="TextBox 14"/>
          <p:cNvSpPr txBox="1"/>
          <p:nvPr userDrawn="1"/>
        </p:nvSpPr>
        <p:spPr>
          <a:xfrm>
            <a:off x="2052638" y="6339552"/>
            <a:ext cx="3074632" cy="276999"/>
          </a:xfrm>
          <a:prstGeom prst="rect">
            <a:avLst/>
          </a:prstGeom>
          <a:noFill/>
        </p:spPr>
        <p:txBody>
          <a:bodyPr wrap="square" rtlCol="0" anchor="t">
            <a:spAutoFit/>
          </a:bodyPr>
          <a:lstStyle/>
          <a:p>
            <a:r>
              <a:rPr lang="en-US" sz="1200" dirty="0">
                <a:latin typeface="Myriad Pro"/>
                <a:cs typeface="Myriad Pro"/>
              </a:rPr>
              <a:t>Lawyers, Patent &amp; Trademark Agents</a:t>
            </a:r>
          </a:p>
        </p:txBody>
      </p:sp>
      <p:sp>
        <p:nvSpPr>
          <p:cNvPr id="16" name="TextBox 15"/>
          <p:cNvSpPr txBox="1"/>
          <p:nvPr userDrawn="1"/>
        </p:nvSpPr>
        <p:spPr>
          <a:xfrm>
            <a:off x="8726843" y="6339552"/>
            <a:ext cx="3074632" cy="276999"/>
          </a:xfrm>
          <a:prstGeom prst="rect">
            <a:avLst/>
          </a:prstGeom>
          <a:noFill/>
        </p:spPr>
        <p:txBody>
          <a:bodyPr wrap="square" rtlCol="0" anchor="t">
            <a:spAutoFit/>
          </a:bodyPr>
          <a:lstStyle/>
          <a:p>
            <a:pPr algn="r"/>
            <a:fld id="{474AD474-0C0A-224B-AE26-205F4973C953}" type="slidenum">
              <a:rPr lang="en-US" sz="1200" smtClean="0">
                <a:latin typeface="Myriad Pro"/>
                <a:cs typeface="Myriad Pro"/>
              </a:rPr>
              <a:pPr algn="r"/>
              <a:t>‹#›</a:t>
            </a:fld>
            <a:endParaRPr lang="en-US" sz="1200" dirty="0">
              <a:latin typeface="Myriad Pro"/>
              <a:cs typeface="Myriad Pro"/>
            </a:endParaRPr>
          </a:p>
        </p:txBody>
      </p:sp>
    </p:spTree>
    <p:extLst>
      <p:ext uri="{BB962C8B-B14F-4D97-AF65-F5344CB8AC3E}">
        <p14:creationId xmlns:p14="http://schemas.microsoft.com/office/powerpoint/2010/main" val="3013239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 Layout with Image on Left">
    <p:spTree>
      <p:nvGrpSpPr>
        <p:cNvPr id="1" name=""/>
        <p:cNvGrpSpPr/>
        <p:nvPr/>
      </p:nvGrpSpPr>
      <p:grpSpPr>
        <a:xfrm>
          <a:off x="0" y="0"/>
          <a:ext cx="0" cy="0"/>
          <a:chOff x="0" y="0"/>
          <a:chExt cx="0" cy="0"/>
        </a:xfrm>
      </p:grpSpPr>
      <p:pic>
        <p:nvPicPr>
          <p:cNvPr id="6" name="Picture 5" descr="logo.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210" y="6124913"/>
            <a:ext cx="1038457" cy="696262"/>
          </a:xfrm>
          <a:prstGeom prst="rect">
            <a:avLst/>
          </a:prstGeom>
        </p:spPr>
      </p:pic>
      <p:sp>
        <p:nvSpPr>
          <p:cNvPr id="9" name="Title 1"/>
          <p:cNvSpPr>
            <a:spLocks noGrp="1"/>
          </p:cNvSpPr>
          <p:nvPr>
            <p:ph type="title" hasCustomPrompt="1"/>
          </p:nvPr>
        </p:nvSpPr>
        <p:spPr>
          <a:xfrm>
            <a:off x="4951412" y="692150"/>
            <a:ext cx="6840537" cy="640543"/>
          </a:xfrm>
          <a:prstGeom prst="rect">
            <a:avLst/>
          </a:prstGeom>
        </p:spPr>
        <p:txBody>
          <a:bodyPr anchor="t">
            <a:normAutofit/>
          </a:bodyPr>
          <a:lstStyle>
            <a:lvl1pPr>
              <a:defRPr sz="3200" baseline="0">
                <a:latin typeface="Rotation LT Std Roman"/>
                <a:cs typeface="Rotation LT Std Roman"/>
              </a:defRPr>
            </a:lvl1pPr>
          </a:lstStyle>
          <a:p>
            <a:r>
              <a:rPr lang="en-CA" dirty="0"/>
              <a:t>Title or headline goes here</a:t>
            </a:r>
            <a:endParaRPr lang="en-US" dirty="0"/>
          </a:p>
        </p:txBody>
      </p:sp>
      <p:sp>
        <p:nvSpPr>
          <p:cNvPr id="10" name="Text Placeholder 2"/>
          <p:cNvSpPr>
            <a:spLocks noGrp="1"/>
          </p:cNvSpPr>
          <p:nvPr>
            <p:ph type="body" sz="quarter" idx="13" hasCustomPrompt="1"/>
          </p:nvPr>
        </p:nvSpPr>
        <p:spPr>
          <a:xfrm>
            <a:off x="4951413" y="1598867"/>
            <a:ext cx="6840538" cy="1164905"/>
          </a:xfrm>
          <a:prstGeom prst="rect">
            <a:avLst/>
          </a:prstGeom>
        </p:spPr>
        <p:txBody>
          <a:bodyPr vert="horz" lIns="0" bIns="0">
            <a:normAutofit/>
          </a:bodyPr>
          <a:lstStyle>
            <a:lvl1pPr marL="0" indent="0">
              <a:buFont typeface="Arial"/>
              <a:buNone/>
              <a:defRPr sz="2400" b="0" i="0" baseline="0">
                <a:latin typeface="Myriad Pro Light"/>
                <a:cs typeface="Myriad Pro Light"/>
              </a:defRPr>
            </a:lvl1pPr>
            <a:lvl2pPr marL="457200" indent="0">
              <a:buNone/>
              <a:defRPr b="0" i="0">
                <a:latin typeface="HelveticaNeueLT Std Lt"/>
                <a:cs typeface="HelveticaNeueLT Std Lt"/>
              </a:defRPr>
            </a:lvl2pPr>
            <a:lvl3pPr marL="914400" indent="0">
              <a:buNone/>
              <a:defRPr b="0" i="0">
                <a:latin typeface="HelveticaNeueLT Std Lt"/>
                <a:cs typeface="HelveticaNeueLT Std Lt"/>
              </a:defRPr>
            </a:lvl3pPr>
            <a:lvl4pPr marL="1371600" indent="0">
              <a:buNone/>
              <a:defRPr b="0" i="0">
                <a:latin typeface="HelveticaNeueLT Std Lt"/>
                <a:cs typeface="HelveticaNeueLT Std Lt"/>
              </a:defRPr>
            </a:lvl4pPr>
            <a:lvl5pPr marL="1828800" indent="0">
              <a:buNone/>
              <a:defRPr b="0" i="0">
                <a:latin typeface="HelveticaNeueLT Std Lt"/>
                <a:cs typeface="HelveticaNeueLT Std Lt"/>
              </a:defRPr>
            </a:lvl5pPr>
          </a:lstStyle>
          <a:p>
            <a:pPr lvl="0"/>
            <a:r>
              <a:rPr lang="en-US" dirty="0"/>
              <a:t>Main content goes here.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t>
            </a:r>
            <a:r>
              <a:rPr lang="en-US" dirty="0" err="1"/>
              <a:t>vel</a:t>
            </a:r>
            <a:r>
              <a:rPr lang="en-US" dirty="0"/>
              <a:t> </a:t>
            </a:r>
            <a:r>
              <a:rPr lang="en-US" dirty="0" err="1"/>
              <a:t>lectus</a:t>
            </a:r>
            <a:r>
              <a:rPr lang="en-US" dirty="0"/>
              <a:t> </a:t>
            </a:r>
            <a:r>
              <a:rPr lang="en-US" dirty="0" err="1"/>
              <a:t>nec</a:t>
            </a:r>
            <a:r>
              <a:rPr lang="en-US" dirty="0"/>
              <a:t> </a:t>
            </a:r>
            <a:r>
              <a:rPr lang="en-US" dirty="0" err="1"/>
              <a:t>erat</a:t>
            </a:r>
            <a:r>
              <a:rPr lang="en-US" dirty="0"/>
              <a:t> </a:t>
            </a:r>
            <a:r>
              <a:rPr lang="en-US" dirty="0" err="1"/>
              <a:t>convallis</a:t>
            </a:r>
            <a:r>
              <a:rPr lang="en-US" dirty="0"/>
              <a:t> </a:t>
            </a:r>
            <a:r>
              <a:rPr lang="en-US" dirty="0" err="1"/>
              <a:t>pretium</a:t>
            </a:r>
            <a:r>
              <a:rPr lang="en-US" dirty="0"/>
              <a:t> </a:t>
            </a:r>
            <a:r>
              <a:rPr lang="en-US" dirty="0" err="1"/>
              <a:t>vel</a:t>
            </a:r>
            <a:r>
              <a:rPr lang="en-US" dirty="0"/>
              <a:t> </a:t>
            </a:r>
            <a:r>
              <a:rPr lang="en-US" dirty="0" err="1"/>
              <a:t>eu</a:t>
            </a:r>
            <a:r>
              <a:rPr lang="en-US" dirty="0"/>
              <a:t> </a:t>
            </a:r>
            <a:r>
              <a:rPr lang="en-US" dirty="0" err="1"/>
              <a:t>tellus</a:t>
            </a:r>
            <a:r>
              <a:rPr lang="en-US" dirty="0"/>
              <a:t>. </a:t>
            </a:r>
            <a:r>
              <a:rPr lang="en-US" dirty="0" err="1"/>
              <a:t>Nunc</a:t>
            </a:r>
            <a:r>
              <a:rPr lang="en-US" dirty="0"/>
              <a:t> ac </a:t>
            </a:r>
            <a:r>
              <a:rPr lang="en-US" dirty="0" err="1"/>
              <a:t>sem</a:t>
            </a:r>
            <a:r>
              <a:rPr lang="en-US" dirty="0"/>
              <a:t> </a:t>
            </a:r>
            <a:r>
              <a:rPr lang="en-US" dirty="0" err="1"/>
              <a:t>eros</a:t>
            </a:r>
            <a:r>
              <a:rPr lang="en-US" dirty="0"/>
              <a:t>. </a:t>
            </a:r>
          </a:p>
        </p:txBody>
      </p:sp>
      <p:sp>
        <p:nvSpPr>
          <p:cNvPr id="13" name="Text Placeholder 2"/>
          <p:cNvSpPr>
            <a:spLocks noGrp="1"/>
          </p:cNvSpPr>
          <p:nvPr>
            <p:ph type="body" sz="quarter" idx="16" hasCustomPrompt="1"/>
          </p:nvPr>
        </p:nvSpPr>
        <p:spPr>
          <a:xfrm>
            <a:off x="4951413" y="2951601"/>
            <a:ext cx="6840538" cy="3219928"/>
          </a:xfrm>
          <a:prstGeom prst="rect">
            <a:avLst/>
          </a:prstGeom>
        </p:spPr>
        <p:txBody>
          <a:bodyPr vert="horz" lIns="0" bIns="0">
            <a:normAutofit/>
          </a:bodyPr>
          <a:lstStyle>
            <a:lvl1pPr marL="342900" indent="-342900">
              <a:buFont typeface="Arial"/>
              <a:buChar char="•"/>
              <a:defRPr sz="2400" b="0" i="0" baseline="0">
                <a:latin typeface="Myriad Pro Light"/>
                <a:cs typeface="Myriad Pro Light"/>
              </a:defRPr>
            </a:lvl1pPr>
            <a:lvl2pPr marL="457200" indent="0">
              <a:buNone/>
              <a:defRPr b="0" i="0">
                <a:latin typeface="HelveticaNeueLT Std Lt"/>
                <a:cs typeface="HelveticaNeueLT Std Lt"/>
              </a:defRPr>
            </a:lvl2pPr>
            <a:lvl3pPr marL="914400" indent="0">
              <a:buNone/>
              <a:defRPr b="0" i="0">
                <a:latin typeface="HelveticaNeueLT Std Lt"/>
                <a:cs typeface="HelveticaNeueLT Std Lt"/>
              </a:defRPr>
            </a:lvl3pPr>
            <a:lvl4pPr marL="1371600" indent="0">
              <a:buNone/>
              <a:defRPr b="0" i="0">
                <a:latin typeface="HelveticaNeueLT Std Lt"/>
                <a:cs typeface="HelveticaNeueLT Std Lt"/>
              </a:defRPr>
            </a:lvl4pPr>
            <a:lvl5pPr marL="1828800" indent="0">
              <a:buNone/>
              <a:defRPr b="0" i="0">
                <a:latin typeface="HelveticaNeueLT Std Lt"/>
                <a:cs typeface="HelveticaNeueLT Std Lt"/>
              </a:defRPr>
            </a:lvl5pPr>
          </a:lstStyle>
          <a:p>
            <a:pPr lvl="0"/>
            <a:r>
              <a:rPr lang="en-US" dirty="0"/>
              <a:t>Main content goes </a:t>
            </a:r>
            <a:r>
              <a:rPr lang="en-US" dirty="0" err="1"/>
              <a:t>ras</a:t>
            </a:r>
            <a:r>
              <a:rPr lang="en-US" dirty="0"/>
              <a:t> </a:t>
            </a:r>
            <a:r>
              <a:rPr lang="en-US" dirty="0" err="1"/>
              <a:t>congue</a:t>
            </a:r>
            <a:r>
              <a:rPr lang="en-US" dirty="0"/>
              <a:t>, </a:t>
            </a:r>
            <a:r>
              <a:rPr lang="en-US" dirty="0" err="1"/>
              <a:t>nisl</a:t>
            </a:r>
            <a:r>
              <a:rPr lang="en-US" dirty="0"/>
              <a:t> </a:t>
            </a:r>
          </a:p>
          <a:p>
            <a:pPr lvl="0"/>
            <a:r>
              <a:rPr lang="en-US" dirty="0" err="1"/>
              <a:t>Curabitur</a:t>
            </a:r>
            <a:r>
              <a:rPr lang="en-US" dirty="0"/>
              <a:t> </a:t>
            </a:r>
            <a:r>
              <a:rPr lang="en-US" dirty="0" err="1"/>
              <a:t>sem</a:t>
            </a:r>
            <a:r>
              <a:rPr lang="en-US" dirty="0"/>
              <a:t> </a:t>
            </a:r>
            <a:r>
              <a:rPr lang="en-US" dirty="0" err="1"/>
              <a:t>leo</a:t>
            </a:r>
            <a:r>
              <a:rPr lang="en-US" dirty="0"/>
              <a:t>, </a:t>
            </a:r>
            <a:r>
              <a:rPr lang="en-US" dirty="0" err="1"/>
              <a:t>pellentesque</a:t>
            </a:r>
            <a:r>
              <a:rPr lang="en-US" dirty="0"/>
              <a:t> </a:t>
            </a:r>
            <a:r>
              <a:rPr lang="en-US" dirty="0" err="1"/>
              <a:t>egestas</a:t>
            </a:r>
            <a:r>
              <a:rPr lang="en-US" dirty="0"/>
              <a:t> dui </a:t>
            </a:r>
            <a:r>
              <a:rPr lang="en-US" dirty="0" err="1"/>
              <a:t>mollis</a:t>
            </a:r>
            <a:r>
              <a:rPr lang="en-US" dirty="0"/>
              <a:t>, </a:t>
            </a:r>
            <a:r>
              <a:rPr lang="en-US" dirty="0" err="1"/>
              <a:t>dapibus</a:t>
            </a:r>
            <a:r>
              <a:rPr lang="en-US" dirty="0"/>
              <a:t> </a:t>
            </a:r>
            <a:r>
              <a:rPr lang="en-US" dirty="0" err="1"/>
              <a:t>pharetra</a:t>
            </a:r>
            <a:r>
              <a:rPr lang="en-US" dirty="0"/>
              <a:t> </a:t>
            </a:r>
            <a:r>
              <a:rPr lang="en-US" dirty="0" err="1"/>
              <a:t>eros</a:t>
            </a:r>
            <a:r>
              <a:rPr lang="en-US" dirty="0"/>
              <a:t>. </a:t>
            </a:r>
            <a:r>
              <a:rPr lang="en-US" dirty="0" err="1"/>
              <a:t>Phasellus</a:t>
            </a:r>
            <a:r>
              <a:rPr lang="en-US" dirty="0"/>
              <a:t> </a:t>
            </a:r>
          </a:p>
          <a:p>
            <a:pPr lvl="0"/>
            <a:r>
              <a:rPr lang="en-US" dirty="0" err="1"/>
              <a:t>Vestibulum</a:t>
            </a:r>
            <a:r>
              <a:rPr lang="en-US" dirty="0"/>
              <a:t> </a:t>
            </a:r>
            <a:r>
              <a:rPr lang="en-US" dirty="0" err="1"/>
              <a:t>laoreet</a:t>
            </a:r>
            <a:r>
              <a:rPr lang="en-US" dirty="0"/>
              <a:t> </a:t>
            </a:r>
            <a:r>
              <a:rPr lang="en-US" dirty="0" err="1"/>
              <a:t>elit</a:t>
            </a:r>
            <a:r>
              <a:rPr lang="en-US" dirty="0"/>
              <a:t> </a:t>
            </a:r>
            <a:r>
              <a:rPr lang="en-US" dirty="0" err="1"/>
              <a:t>sapien</a:t>
            </a:r>
            <a:r>
              <a:rPr lang="en-US" dirty="0"/>
              <a:t>, in </a:t>
            </a:r>
            <a:r>
              <a:rPr lang="en-US" dirty="0" err="1"/>
              <a:t>luctus</a:t>
            </a:r>
            <a:r>
              <a:rPr lang="en-US" dirty="0"/>
              <a:t> dui </a:t>
            </a:r>
            <a:r>
              <a:rPr lang="en-US" dirty="0" err="1"/>
              <a:t>ullamcorper</a:t>
            </a:r>
            <a:r>
              <a:rPr lang="en-US" dirty="0"/>
              <a:t> </a:t>
            </a:r>
            <a:r>
              <a:rPr lang="en-US" dirty="0" err="1"/>
              <a:t>eget</a:t>
            </a:r>
            <a:endParaRPr lang="en-US" dirty="0"/>
          </a:p>
          <a:p>
            <a:pPr lvl="0"/>
            <a:r>
              <a:rPr lang="en-US" dirty="0" err="1"/>
              <a:t>Cras</a:t>
            </a:r>
            <a:r>
              <a:rPr lang="en-US" dirty="0"/>
              <a:t> </a:t>
            </a:r>
            <a:r>
              <a:rPr lang="en-US" dirty="0" err="1"/>
              <a:t>congue</a:t>
            </a:r>
            <a:r>
              <a:rPr lang="en-US" dirty="0"/>
              <a:t>, </a:t>
            </a:r>
            <a:r>
              <a:rPr lang="en-US" dirty="0" err="1"/>
              <a:t>nisl</a:t>
            </a:r>
            <a:r>
              <a:rPr lang="en-US" dirty="0"/>
              <a:t> id </a:t>
            </a:r>
            <a:r>
              <a:rPr lang="en-US" dirty="0" err="1"/>
              <a:t>ornare</a:t>
            </a:r>
            <a:r>
              <a:rPr lang="en-US" dirty="0"/>
              <a:t> </a:t>
            </a:r>
            <a:r>
              <a:rPr lang="en-US" dirty="0" err="1"/>
              <a:t>venenatis</a:t>
            </a:r>
            <a:r>
              <a:rPr lang="en-US" dirty="0"/>
              <a:t>, </a:t>
            </a:r>
            <a:r>
              <a:rPr lang="en-US" dirty="0" err="1"/>
              <a:t>tortor</a:t>
            </a:r>
            <a:r>
              <a:rPr lang="en-US" dirty="0"/>
              <a:t> </a:t>
            </a:r>
            <a:r>
              <a:rPr lang="en-US" dirty="0" err="1"/>
              <a:t>enim</a:t>
            </a:r>
            <a:r>
              <a:rPr lang="en-US" dirty="0"/>
              <a:t> </a:t>
            </a:r>
            <a:r>
              <a:rPr lang="en-US" dirty="0" err="1"/>
              <a:t>rhoncus</a:t>
            </a:r>
            <a:r>
              <a:rPr lang="en-US" dirty="0"/>
              <a:t> </a:t>
            </a:r>
            <a:r>
              <a:rPr lang="en-US" dirty="0" err="1"/>
              <a:t>diam</a:t>
            </a:r>
            <a:r>
              <a:rPr lang="en-US" dirty="0"/>
              <a:t>, et </a:t>
            </a:r>
            <a:r>
              <a:rPr lang="en-US" dirty="0" err="1"/>
              <a:t>vulputate</a:t>
            </a:r>
            <a:r>
              <a:rPr lang="en-US" dirty="0"/>
              <a:t> </a:t>
            </a:r>
            <a:r>
              <a:rPr lang="en-US" dirty="0" err="1"/>
              <a:t>enim</a:t>
            </a:r>
            <a:r>
              <a:rPr lang="en-US" dirty="0"/>
              <a:t> </a:t>
            </a:r>
            <a:r>
              <a:rPr lang="en-US" dirty="0" err="1"/>
              <a:t>nulla</a:t>
            </a:r>
            <a:r>
              <a:rPr lang="en-US" dirty="0"/>
              <a:t> a </a:t>
            </a:r>
            <a:r>
              <a:rPr lang="en-US" dirty="0" err="1"/>
              <a:t>lectus</a:t>
            </a:r>
            <a:r>
              <a:rPr lang="en-US" dirty="0"/>
              <a:t>. </a:t>
            </a:r>
            <a:r>
              <a:rPr lang="en-US" dirty="0" err="1"/>
              <a:t>Aenean</a:t>
            </a:r>
            <a:r>
              <a:rPr lang="en-US" dirty="0"/>
              <a:t> </a:t>
            </a:r>
            <a:r>
              <a:rPr lang="en-US" dirty="0" err="1"/>
              <a:t>quis</a:t>
            </a:r>
            <a:r>
              <a:rPr lang="en-US" dirty="0"/>
              <a:t> </a:t>
            </a:r>
            <a:r>
              <a:rPr lang="en-US" dirty="0" err="1"/>
              <a:t>volutpat</a:t>
            </a:r>
            <a:r>
              <a:rPr lang="en-US" dirty="0"/>
              <a:t> </a:t>
            </a:r>
            <a:r>
              <a:rPr lang="en-US" dirty="0" err="1"/>
              <a:t>urna</a:t>
            </a:r>
            <a:r>
              <a:rPr lang="en-US" dirty="0"/>
              <a:t>.</a:t>
            </a:r>
          </a:p>
        </p:txBody>
      </p:sp>
      <p:sp>
        <p:nvSpPr>
          <p:cNvPr id="16" name="TextBox 15"/>
          <p:cNvSpPr txBox="1"/>
          <p:nvPr userDrawn="1"/>
        </p:nvSpPr>
        <p:spPr>
          <a:xfrm>
            <a:off x="2052638" y="6339552"/>
            <a:ext cx="3074632" cy="276999"/>
          </a:xfrm>
          <a:prstGeom prst="rect">
            <a:avLst/>
          </a:prstGeom>
          <a:noFill/>
        </p:spPr>
        <p:txBody>
          <a:bodyPr wrap="square" rtlCol="0" anchor="t">
            <a:spAutoFit/>
          </a:bodyPr>
          <a:lstStyle/>
          <a:p>
            <a:r>
              <a:rPr lang="en-US" sz="1200" dirty="0">
                <a:latin typeface="Myriad Pro"/>
                <a:cs typeface="Myriad Pro"/>
              </a:rPr>
              <a:t>Lawyers, Patent &amp; Trademark Agents</a:t>
            </a:r>
          </a:p>
        </p:txBody>
      </p:sp>
      <p:sp>
        <p:nvSpPr>
          <p:cNvPr id="17" name="TextBox 16"/>
          <p:cNvSpPr txBox="1"/>
          <p:nvPr userDrawn="1"/>
        </p:nvSpPr>
        <p:spPr>
          <a:xfrm>
            <a:off x="8726843" y="6339552"/>
            <a:ext cx="3074632" cy="276999"/>
          </a:xfrm>
          <a:prstGeom prst="rect">
            <a:avLst/>
          </a:prstGeom>
          <a:noFill/>
        </p:spPr>
        <p:txBody>
          <a:bodyPr wrap="square" rtlCol="0" anchor="t">
            <a:spAutoFit/>
          </a:bodyPr>
          <a:lstStyle/>
          <a:p>
            <a:pPr algn="r"/>
            <a:fld id="{474AD474-0C0A-224B-AE26-205F4973C953}" type="slidenum">
              <a:rPr lang="en-US" sz="1200" smtClean="0">
                <a:latin typeface="Myriad Pro"/>
                <a:cs typeface="Myriad Pro"/>
              </a:rPr>
              <a:pPr algn="r"/>
              <a:t>‹#›</a:t>
            </a:fld>
            <a:endParaRPr lang="en-US" sz="1200" dirty="0">
              <a:latin typeface="Myriad Pro"/>
              <a:cs typeface="Myriad Pro"/>
            </a:endParaRPr>
          </a:p>
        </p:txBody>
      </p:sp>
      <p:sp>
        <p:nvSpPr>
          <p:cNvPr id="3" name="Picture Placeholder 2"/>
          <p:cNvSpPr>
            <a:spLocks noGrp="1"/>
          </p:cNvSpPr>
          <p:nvPr>
            <p:ph type="pic" sz="quarter" idx="17"/>
          </p:nvPr>
        </p:nvSpPr>
        <p:spPr>
          <a:xfrm>
            <a:off x="390525" y="666749"/>
            <a:ext cx="4194175" cy="5501821"/>
          </a:xfrm>
          <a:prstGeom prst="rect">
            <a:avLst/>
          </a:prstGeom>
          <a:solidFill>
            <a:srgbClr val="FFFFFF"/>
          </a:solidFill>
        </p:spPr>
        <p:txBody>
          <a:bodyPr vert="horz"/>
          <a:lstStyle>
            <a:lvl1pPr marL="0" indent="0">
              <a:buNone/>
              <a:defRPr sz="1600" baseline="0"/>
            </a:lvl1pPr>
          </a:lstStyle>
          <a:p>
            <a:endParaRPr lang="en-US" dirty="0"/>
          </a:p>
        </p:txBody>
      </p:sp>
    </p:spTree>
    <p:extLst>
      <p:ext uri="{BB962C8B-B14F-4D97-AF65-F5344CB8AC3E}">
        <p14:creationId xmlns:p14="http://schemas.microsoft.com/office/powerpoint/2010/main" val="3349206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 Layout with Callout">
    <p:spTree>
      <p:nvGrpSpPr>
        <p:cNvPr id="1" name=""/>
        <p:cNvGrpSpPr/>
        <p:nvPr/>
      </p:nvGrpSpPr>
      <p:grpSpPr>
        <a:xfrm>
          <a:off x="0" y="0"/>
          <a:ext cx="0" cy="0"/>
          <a:chOff x="0" y="0"/>
          <a:chExt cx="0" cy="0"/>
        </a:xfrm>
      </p:grpSpPr>
      <p:sp>
        <p:nvSpPr>
          <p:cNvPr id="25" name="TextBox 24"/>
          <p:cNvSpPr txBox="1"/>
          <p:nvPr userDrawn="1"/>
        </p:nvSpPr>
        <p:spPr>
          <a:xfrm>
            <a:off x="2052638" y="6339552"/>
            <a:ext cx="3074632" cy="276999"/>
          </a:xfrm>
          <a:prstGeom prst="rect">
            <a:avLst/>
          </a:prstGeom>
          <a:noFill/>
        </p:spPr>
        <p:txBody>
          <a:bodyPr wrap="square" rtlCol="0" anchor="t">
            <a:spAutoFit/>
          </a:bodyPr>
          <a:lstStyle/>
          <a:p>
            <a:r>
              <a:rPr lang="en-US" sz="1200" dirty="0">
                <a:latin typeface="Myriad Pro"/>
                <a:cs typeface="Myriad Pro"/>
              </a:rPr>
              <a:t>Lawyers, Patent &amp; Trademark Agents</a:t>
            </a:r>
          </a:p>
        </p:txBody>
      </p:sp>
      <p:pic>
        <p:nvPicPr>
          <p:cNvPr id="13" name="Picture 12" descr="logo.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210" y="6124913"/>
            <a:ext cx="1038457" cy="696262"/>
          </a:xfrm>
          <a:prstGeom prst="rect">
            <a:avLst/>
          </a:prstGeom>
        </p:spPr>
      </p:pic>
      <p:sp>
        <p:nvSpPr>
          <p:cNvPr id="16" name="Title 1"/>
          <p:cNvSpPr>
            <a:spLocks noGrp="1"/>
          </p:cNvSpPr>
          <p:nvPr>
            <p:ph type="title" hasCustomPrompt="1"/>
          </p:nvPr>
        </p:nvSpPr>
        <p:spPr>
          <a:xfrm>
            <a:off x="4951412" y="692150"/>
            <a:ext cx="6840537" cy="640543"/>
          </a:xfrm>
          <a:prstGeom prst="rect">
            <a:avLst/>
          </a:prstGeom>
        </p:spPr>
        <p:txBody>
          <a:bodyPr anchor="t">
            <a:normAutofit/>
          </a:bodyPr>
          <a:lstStyle>
            <a:lvl1pPr>
              <a:defRPr sz="3200" baseline="0">
                <a:latin typeface="Rotation LT Std Roman"/>
                <a:cs typeface="Rotation LT Std Roman"/>
              </a:defRPr>
            </a:lvl1pPr>
          </a:lstStyle>
          <a:p>
            <a:r>
              <a:rPr lang="en-CA" dirty="0"/>
              <a:t>Title or headline goes here</a:t>
            </a:r>
            <a:endParaRPr lang="en-US" dirty="0"/>
          </a:p>
        </p:txBody>
      </p:sp>
      <p:sp>
        <p:nvSpPr>
          <p:cNvPr id="18" name="Text Placeholder 2"/>
          <p:cNvSpPr>
            <a:spLocks noGrp="1"/>
          </p:cNvSpPr>
          <p:nvPr>
            <p:ph type="body" sz="quarter" idx="13" hasCustomPrompt="1"/>
          </p:nvPr>
        </p:nvSpPr>
        <p:spPr>
          <a:xfrm>
            <a:off x="4951413" y="1598867"/>
            <a:ext cx="6840538" cy="1164905"/>
          </a:xfrm>
          <a:prstGeom prst="rect">
            <a:avLst/>
          </a:prstGeom>
        </p:spPr>
        <p:txBody>
          <a:bodyPr vert="horz" lIns="0" bIns="0">
            <a:normAutofit/>
          </a:bodyPr>
          <a:lstStyle>
            <a:lvl1pPr marL="0" indent="0">
              <a:buFont typeface="Arial"/>
              <a:buNone/>
              <a:defRPr sz="2400" b="0" i="0" baseline="0">
                <a:latin typeface="Myriad Pro Light"/>
                <a:cs typeface="Myriad Pro Light"/>
              </a:defRPr>
            </a:lvl1pPr>
            <a:lvl2pPr marL="457200" indent="0">
              <a:buNone/>
              <a:defRPr b="0" i="0">
                <a:latin typeface="HelveticaNeueLT Std Lt"/>
                <a:cs typeface="HelveticaNeueLT Std Lt"/>
              </a:defRPr>
            </a:lvl2pPr>
            <a:lvl3pPr marL="914400" indent="0">
              <a:buNone/>
              <a:defRPr b="0" i="0">
                <a:latin typeface="HelveticaNeueLT Std Lt"/>
                <a:cs typeface="HelveticaNeueLT Std Lt"/>
              </a:defRPr>
            </a:lvl3pPr>
            <a:lvl4pPr marL="1371600" indent="0">
              <a:buNone/>
              <a:defRPr b="0" i="0">
                <a:latin typeface="HelveticaNeueLT Std Lt"/>
                <a:cs typeface="HelveticaNeueLT Std Lt"/>
              </a:defRPr>
            </a:lvl4pPr>
            <a:lvl5pPr marL="1828800" indent="0">
              <a:buNone/>
              <a:defRPr b="0" i="0">
                <a:latin typeface="HelveticaNeueLT Std Lt"/>
                <a:cs typeface="HelveticaNeueLT Std Lt"/>
              </a:defRPr>
            </a:lvl5pPr>
          </a:lstStyle>
          <a:p>
            <a:pPr lvl="0"/>
            <a:r>
              <a:rPr lang="en-US" dirty="0"/>
              <a:t>Main content goes here.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t>
            </a:r>
            <a:r>
              <a:rPr lang="en-US" dirty="0" err="1"/>
              <a:t>vel</a:t>
            </a:r>
            <a:r>
              <a:rPr lang="en-US" dirty="0"/>
              <a:t> </a:t>
            </a:r>
            <a:r>
              <a:rPr lang="en-US" dirty="0" err="1"/>
              <a:t>lectus</a:t>
            </a:r>
            <a:r>
              <a:rPr lang="en-US" dirty="0"/>
              <a:t> </a:t>
            </a:r>
            <a:r>
              <a:rPr lang="en-US" dirty="0" err="1"/>
              <a:t>nec</a:t>
            </a:r>
            <a:r>
              <a:rPr lang="en-US" dirty="0"/>
              <a:t> </a:t>
            </a:r>
            <a:r>
              <a:rPr lang="en-US" dirty="0" err="1"/>
              <a:t>erat</a:t>
            </a:r>
            <a:r>
              <a:rPr lang="en-US" dirty="0"/>
              <a:t> </a:t>
            </a:r>
            <a:r>
              <a:rPr lang="en-US" dirty="0" err="1"/>
              <a:t>convallis</a:t>
            </a:r>
            <a:r>
              <a:rPr lang="en-US" dirty="0"/>
              <a:t> </a:t>
            </a:r>
            <a:r>
              <a:rPr lang="en-US" dirty="0" err="1"/>
              <a:t>pretium</a:t>
            </a:r>
            <a:r>
              <a:rPr lang="en-US" dirty="0"/>
              <a:t> </a:t>
            </a:r>
            <a:r>
              <a:rPr lang="en-US" dirty="0" err="1"/>
              <a:t>vel</a:t>
            </a:r>
            <a:r>
              <a:rPr lang="en-US" dirty="0"/>
              <a:t> </a:t>
            </a:r>
            <a:r>
              <a:rPr lang="en-US" dirty="0" err="1"/>
              <a:t>eu</a:t>
            </a:r>
            <a:r>
              <a:rPr lang="en-US" dirty="0"/>
              <a:t> </a:t>
            </a:r>
            <a:r>
              <a:rPr lang="en-US" dirty="0" err="1"/>
              <a:t>tellus</a:t>
            </a:r>
            <a:r>
              <a:rPr lang="en-US" dirty="0"/>
              <a:t>. </a:t>
            </a:r>
            <a:r>
              <a:rPr lang="en-US" dirty="0" err="1"/>
              <a:t>Nunc</a:t>
            </a:r>
            <a:r>
              <a:rPr lang="en-US" dirty="0"/>
              <a:t> ac </a:t>
            </a:r>
            <a:r>
              <a:rPr lang="en-US" dirty="0" err="1"/>
              <a:t>sem</a:t>
            </a:r>
            <a:r>
              <a:rPr lang="en-US" dirty="0"/>
              <a:t> </a:t>
            </a:r>
            <a:r>
              <a:rPr lang="en-US" dirty="0" err="1"/>
              <a:t>eros</a:t>
            </a:r>
            <a:r>
              <a:rPr lang="en-US" dirty="0"/>
              <a:t>. </a:t>
            </a:r>
          </a:p>
        </p:txBody>
      </p:sp>
      <p:sp>
        <p:nvSpPr>
          <p:cNvPr id="19" name="Text Placeholder 14"/>
          <p:cNvSpPr>
            <a:spLocks noGrp="1"/>
          </p:cNvSpPr>
          <p:nvPr>
            <p:ph type="body" sz="quarter" idx="14" hasCustomPrompt="1"/>
          </p:nvPr>
        </p:nvSpPr>
        <p:spPr>
          <a:xfrm>
            <a:off x="400050" y="2519363"/>
            <a:ext cx="3794435" cy="2784755"/>
          </a:xfrm>
          <a:prstGeom prst="rect">
            <a:avLst/>
          </a:prstGeom>
        </p:spPr>
        <p:txBody>
          <a:bodyPr vert="horz" lIns="0" bIns="0"/>
          <a:lstStyle>
            <a:lvl1pPr marL="0" indent="0">
              <a:buNone/>
              <a:defRPr sz="3200" b="0" i="0" baseline="0">
                <a:solidFill>
                  <a:srgbClr val="999999"/>
                </a:solidFill>
                <a:latin typeface="Rotation LT Std Roman"/>
                <a:cs typeface="Rotation LT Std Roman"/>
              </a:defRPr>
            </a:lvl1pPr>
          </a:lstStyle>
          <a:p>
            <a:pPr lvl="0"/>
            <a:r>
              <a:rPr lang="en-CA" dirty="0"/>
              <a:t>Call outs or quotes go here. </a:t>
            </a:r>
            <a:r>
              <a:rPr lang="en-US" dirty="0" err="1"/>
              <a:t>Donec</a:t>
            </a:r>
            <a:r>
              <a:rPr lang="en-US" dirty="0"/>
              <a:t> </a:t>
            </a:r>
            <a:r>
              <a:rPr lang="en-US" dirty="0" err="1"/>
              <a:t>vel</a:t>
            </a:r>
            <a:r>
              <a:rPr lang="en-US" dirty="0"/>
              <a:t> </a:t>
            </a:r>
            <a:r>
              <a:rPr lang="en-US" dirty="0" err="1"/>
              <a:t>lectus</a:t>
            </a:r>
            <a:r>
              <a:rPr lang="en-US" dirty="0"/>
              <a:t> </a:t>
            </a:r>
            <a:r>
              <a:rPr lang="en-US" dirty="0" err="1"/>
              <a:t>nec</a:t>
            </a:r>
            <a:r>
              <a:rPr lang="en-US" dirty="0"/>
              <a:t> </a:t>
            </a:r>
            <a:r>
              <a:rPr lang="en-US" dirty="0" err="1"/>
              <a:t>eratseru</a:t>
            </a:r>
            <a:r>
              <a:rPr lang="en-US" dirty="0"/>
              <a:t> </a:t>
            </a:r>
            <a:r>
              <a:rPr lang="en-US" dirty="0" err="1"/>
              <a:t>convallis</a:t>
            </a:r>
            <a:r>
              <a:rPr lang="en-US" dirty="0"/>
              <a:t> </a:t>
            </a:r>
            <a:r>
              <a:rPr lang="en-US" dirty="0" err="1"/>
              <a:t>pretium</a:t>
            </a:r>
            <a:r>
              <a:rPr lang="en-US" dirty="0"/>
              <a:t> </a:t>
            </a:r>
            <a:r>
              <a:rPr lang="en-US" dirty="0" err="1"/>
              <a:t>vel</a:t>
            </a:r>
            <a:r>
              <a:rPr lang="en-US" dirty="0"/>
              <a:t> </a:t>
            </a:r>
            <a:r>
              <a:rPr lang="en-US" dirty="0" err="1"/>
              <a:t>eu</a:t>
            </a:r>
            <a:r>
              <a:rPr lang="en-US" dirty="0"/>
              <a:t> </a:t>
            </a:r>
            <a:r>
              <a:rPr lang="en-US" dirty="0" err="1"/>
              <a:t>tellus</a:t>
            </a:r>
            <a:r>
              <a:rPr lang="en-US" dirty="0"/>
              <a:t>. </a:t>
            </a:r>
          </a:p>
        </p:txBody>
      </p:sp>
      <p:sp>
        <p:nvSpPr>
          <p:cNvPr id="20" name="Text Placeholder 10"/>
          <p:cNvSpPr>
            <a:spLocks noGrp="1"/>
          </p:cNvSpPr>
          <p:nvPr>
            <p:ph type="body" sz="quarter" idx="15" hasCustomPrompt="1"/>
          </p:nvPr>
        </p:nvSpPr>
        <p:spPr>
          <a:xfrm>
            <a:off x="390524" y="4954483"/>
            <a:ext cx="3813643" cy="374090"/>
          </a:xfrm>
          <a:prstGeom prst="rect">
            <a:avLst/>
          </a:prstGeom>
        </p:spPr>
        <p:txBody>
          <a:bodyPr vert="horz" lIns="0" tIns="0" rIns="0" bIns="0"/>
          <a:lstStyle>
            <a:lvl1pPr marL="0" indent="0">
              <a:buNone/>
              <a:defRPr sz="1400" b="0" i="0" baseline="0">
                <a:latin typeface="HelveticaNeueLT Std Lt"/>
                <a:cs typeface="HelveticaNeueLT Std Lt"/>
              </a:defRPr>
            </a:lvl1pPr>
          </a:lstStyle>
          <a:p>
            <a:pPr lvl="0"/>
            <a:r>
              <a:rPr lang="en-CA" dirty="0"/>
              <a:t>Source/author goes here.</a:t>
            </a:r>
            <a:endParaRPr lang="en-US" dirty="0"/>
          </a:p>
        </p:txBody>
      </p:sp>
      <p:sp>
        <p:nvSpPr>
          <p:cNvPr id="22" name="Text Placeholder 2"/>
          <p:cNvSpPr>
            <a:spLocks noGrp="1"/>
          </p:cNvSpPr>
          <p:nvPr>
            <p:ph type="body" sz="quarter" idx="16" hasCustomPrompt="1"/>
          </p:nvPr>
        </p:nvSpPr>
        <p:spPr>
          <a:xfrm>
            <a:off x="4951413" y="2951601"/>
            <a:ext cx="6840538" cy="3219928"/>
          </a:xfrm>
          <a:prstGeom prst="rect">
            <a:avLst/>
          </a:prstGeom>
        </p:spPr>
        <p:txBody>
          <a:bodyPr vert="horz" lIns="0" bIns="0">
            <a:normAutofit/>
          </a:bodyPr>
          <a:lstStyle>
            <a:lvl1pPr marL="342900" indent="-342900">
              <a:buFont typeface="Arial"/>
              <a:buChar char="•"/>
              <a:defRPr sz="2400" b="0" i="0" baseline="0">
                <a:latin typeface="Myriad Pro Light"/>
                <a:cs typeface="Myriad Pro Light"/>
              </a:defRPr>
            </a:lvl1pPr>
            <a:lvl2pPr marL="457200" indent="0">
              <a:buNone/>
              <a:defRPr b="0" i="0">
                <a:latin typeface="HelveticaNeueLT Std Lt"/>
                <a:cs typeface="HelveticaNeueLT Std Lt"/>
              </a:defRPr>
            </a:lvl2pPr>
            <a:lvl3pPr marL="914400" indent="0">
              <a:buNone/>
              <a:defRPr b="0" i="0">
                <a:latin typeface="HelveticaNeueLT Std Lt"/>
                <a:cs typeface="HelveticaNeueLT Std Lt"/>
              </a:defRPr>
            </a:lvl3pPr>
            <a:lvl4pPr marL="1371600" indent="0">
              <a:buNone/>
              <a:defRPr b="0" i="0">
                <a:latin typeface="HelveticaNeueLT Std Lt"/>
                <a:cs typeface="HelveticaNeueLT Std Lt"/>
              </a:defRPr>
            </a:lvl4pPr>
            <a:lvl5pPr marL="1828800" indent="0">
              <a:buNone/>
              <a:defRPr b="0" i="0">
                <a:latin typeface="HelveticaNeueLT Std Lt"/>
                <a:cs typeface="HelveticaNeueLT Std Lt"/>
              </a:defRPr>
            </a:lvl5pPr>
          </a:lstStyle>
          <a:p>
            <a:pPr lvl="0"/>
            <a:r>
              <a:rPr lang="en-US" dirty="0"/>
              <a:t>Main content goes </a:t>
            </a:r>
            <a:r>
              <a:rPr lang="en-US" dirty="0" err="1"/>
              <a:t>ras</a:t>
            </a:r>
            <a:r>
              <a:rPr lang="en-US" dirty="0"/>
              <a:t> </a:t>
            </a:r>
            <a:r>
              <a:rPr lang="en-US" dirty="0" err="1"/>
              <a:t>congue</a:t>
            </a:r>
            <a:r>
              <a:rPr lang="en-US" dirty="0"/>
              <a:t>, </a:t>
            </a:r>
            <a:r>
              <a:rPr lang="en-US" dirty="0" err="1"/>
              <a:t>nisl</a:t>
            </a:r>
            <a:r>
              <a:rPr lang="en-US" dirty="0"/>
              <a:t> </a:t>
            </a:r>
          </a:p>
          <a:p>
            <a:pPr lvl="0"/>
            <a:r>
              <a:rPr lang="en-US" dirty="0" err="1"/>
              <a:t>Curabitur</a:t>
            </a:r>
            <a:r>
              <a:rPr lang="en-US" dirty="0"/>
              <a:t> </a:t>
            </a:r>
            <a:r>
              <a:rPr lang="en-US" dirty="0" err="1"/>
              <a:t>sem</a:t>
            </a:r>
            <a:r>
              <a:rPr lang="en-US" dirty="0"/>
              <a:t> </a:t>
            </a:r>
            <a:r>
              <a:rPr lang="en-US" dirty="0" err="1"/>
              <a:t>leo</a:t>
            </a:r>
            <a:r>
              <a:rPr lang="en-US" dirty="0"/>
              <a:t>, </a:t>
            </a:r>
            <a:r>
              <a:rPr lang="en-US" dirty="0" err="1"/>
              <a:t>pellentesque</a:t>
            </a:r>
            <a:r>
              <a:rPr lang="en-US" dirty="0"/>
              <a:t> </a:t>
            </a:r>
            <a:r>
              <a:rPr lang="en-US" dirty="0" err="1"/>
              <a:t>egestas</a:t>
            </a:r>
            <a:r>
              <a:rPr lang="en-US" dirty="0"/>
              <a:t> dui </a:t>
            </a:r>
            <a:r>
              <a:rPr lang="en-US" dirty="0" err="1"/>
              <a:t>mollis</a:t>
            </a:r>
            <a:r>
              <a:rPr lang="en-US" dirty="0"/>
              <a:t>, </a:t>
            </a:r>
            <a:r>
              <a:rPr lang="en-US" dirty="0" err="1"/>
              <a:t>dapibus</a:t>
            </a:r>
            <a:r>
              <a:rPr lang="en-US" dirty="0"/>
              <a:t> </a:t>
            </a:r>
            <a:r>
              <a:rPr lang="en-US" dirty="0" err="1"/>
              <a:t>pharetra</a:t>
            </a:r>
            <a:r>
              <a:rPr lang="en-US" dirty="0"/>
              <a:t> </a:t>
            </a:r>
            <a:r>
              <a:rPr lang="en-US" dirty="0" err="1"/>
              <a:t>eros</a:t>
            </a:r>
            <a:r>
              <a:rPr lang="en-US" dirty="0"/>
              <a:t>. </a:t>
            </a:r>
            <a:r>
              <a:rPr lang="en-US" dirty="0" err="1"/>
              <a:t>Phasellus</a:t>
            </a:r>
            <a:r>
              <a:rPr lang="en-US" dirty="0"/>
              <a:t> </a:t>
            </a:r>
          </a:p>
          <a:p>
            <a:pPr lvl="0"/>
            <a:r>
              <a:rPr lang="en-US" dirty="0" err="1"/>
              <a:t>Vestibulum</a:t>
            </a:r>
            <a:r>
              <a:rPr lang="en-US" dirty="0"/>
              <a:t> </a:t>
            </a:r>
            <a:r>
              <a:rPr lang="en-US" dirty="0" err="1"/>
              <a:t>laoreet</a:t>
            </a:r>
            <a:r>
              <a:rPr lang="en-US" dirty="0"/>
              <a:t> </a:t>
            </a:r>
            <a:r>
              <a:rPr lang="en-US" dirty="0" err="1"/>
              <a:t>elit</a:t>
            </a:r>
            <a:r>
              <a:rPr lang="en-US" dirty="0"/>
              <a:t> </a:t>
            </a:r>
            <a:r>
              <a:rPr lang="en-US" dirty="0" err="1"/>
              <a:t>sapien</a:t>
            </a:r>
            <a:r>
              <a:rPr lang="en-US" dirty="0"/>
              <a:t>, in </a:t>
            </a:r>
            <a:r>
              <a:rPr lang="en-US" dirty="0" err="1"/>
              <a:t>luctus</a:t>
            </a:r>
            <a:r>
              <a:rPr lang="en-US" dirty="0"/>
              <a:t> dui </a:t>
            </a:r>
            <a:r>
              <a:rPr lang="en-US" dirty="0" err="1"/>
              <a:t>ullamcorper</a:t>
            </a:r>
            <a:r>
              <a:rPr lang="en-US" dirty="0"/>
              <a:t> </a:t>
            </a:r>
            <a:r>
              <a:rPr lang="en-US" dirty="0" err="1"/>
              <a:t>eget</a:t>
            </a:r>
            <a:endParaRPr lang="en-US" dirty="0"/>
          </a:p>
          <a:p>
            <a:pPr lvl="0"/>
            <a:r>
              <a:rPr lang="en-US" dirty="0" err="1"/>
              <a:t>Cras</a:t>
            </a:r>
            <a:r>
              <a:rPr lang="en-US" dirty="0"/>
              <a:t> </a:t>
            </a:r>
            <a:r>
              <a:rPr lang="en-US" dirty="0" err="1"/>
              <a:t>congue</a:t>
            </a:r>
            <a:r>
              <a:rPr lang="en-US" dirty="0"/>
              <a:t>, </a:t>
            </a:r>
            <a:r>
              <a:rPr lang="en-US" dirty="0" err="1"/>
              <a:t>nisl</a:t>
            </a:r>
            <a:r>
              <a:rPr lang="en-US" dirty="0"/>
              <a:t> id </a:t>
            </a:r>
            <a:r>
              <a:rPr lang="en-US" dirty="0" err="1"/>
              <a:t>ornare</a:t>
            </a:r>
            <a:r>
              <a:rPr lang="en-US" dirty="0"/>
              <a:t> </a:t>
            </a:r>
            <a:r>
              <a:rPr lang="en-US" dirty="0" err="1"/>
              <a:t>venenatis</a:t>
            </a:r>
            <a:r>
              <a:rPr lang="en-US" dirty="0"/>
              <a:t>, </a:t>
            </a:r>
            <a:r>
              <a:rPr lang="en-US" dirty="0" err="1"/>
              <a:t>tortor</a:t>
            </a:r>
            <a:r>
              <a:rPr lang="en-US" dirty="0"/>
              <a:t> </a:t>
            </a:r>
            <a:r>
              <a:rPr lang="en-US" dirty="0" err="1"/>
              <a:t>enim</a:t>
            </a:r>
            <a:r>
              <a:rPr lang="en-US" dirty="0"/>
              <a:t> </a:t>
            </a:r>
            <a:r>
              <a:rPr lang="en-US" dirty="0" err="1"/>
              <a:t>rhoncus</a:t>
            </a:r>
            <a:r>
              <a:rPr lang="en-US" dirty="0"/>
              <a:t> </a:t>
            </a:r>
            <a:r>
              <a:rPr lang="en-US" dirty="0" err="1"/>
              <a:t>diam</a:t>
            </a:r>
            <a:r>
              <a:rPr lang="en-US" dirty="0"/>
              <a:t>, et </a:t>
            </a:r>
            <a:r>
              <a:rPr lang="en-US" dirty="0" err="1"/>
              <a:t>vulputate</a:t>
            </a:r>
            <a:r>
              <a:rPr lang="en-US" dirty="0"/>
              <a:t> </a:t>
            </a:r>
            <a:r>
              <a:rPr lang="en-US" dirty="0" err="1"/>
              <a:t>enim</a:t>
            </a:r>
            <a:r>
              <a:rPr lang="en-US" dirty="0"/>
              <a:t> </a:t>
            </a:r>
            <a:r>
              <a:rPr lang="en-US" dirty="0" err="1"/>
              <a:t>nulla</a:t>
            </a:r>
            <a:r>
              <a:rPr lang="en-US" dirty="0"/>
              <a:t> a </a:t>
            </a:r>
            <a:r>
              <a:rPr lang="en-US" dirty="0" err="1"/>
              <a:t>lectus</a:t>
            </a:r>
            <a:r>
              <a:rPr lang="en-US" dirty="0"/>
              <a:t>. </a:t>
            </a:r>
            <a:r>
              <a:rPr lang="en-US" dirty="0" err="1"/>
              <a:t>Aenean</a:t>
            </a:r>
            <a:r>
              <a:rPr lang="en-US" dirty="0"/>
              <a:t> </a:t>
            </a:r>
            <a:r>
              <a:rPr lang="en-US" dirty="0" err="1"/>
              <a:t>quis</a:t>
            </a:r>
            <a:r>
              <a:rPr lang="en-US" dirty="0"/>
              <a:t> </a:t>
            </a:r>
            <a:r>
              <a:rPr lang="en-US" dirty="0" err="1"/>
              <a:t>volutpat</a:t>
            </a:r>
            <a:r>
              <a:rPr lang="en-US" dirty="0"/>
              <a:t> </a:t>
            </a:r>
            <a:r>
              <a:rPr lang="en-US" dirty="0" err="1"/>
              <a:t>urna</a:t>
            </a:r>
            <a:r>
              <a:rPr lang="en-US" dirty="0"/>
              <a:t>.</a:t>
            </a:r>
          </a:p>
        </p:txBody>
      </p:sp>
      <p:sp>
        <p:nvSpPr>
          <p:cNvPr id="26" name="TextBox 25"/>
          <p:cNvSpPr txBox="1"/>
          <p:nvPr userDrawn="1"/>
        </p:nvSpPr>
        <p:spPr>
          <a:xfrm>
            <a:off x="8726843" y="6339552"/>
            <a:ext cx="3074632" cy="276999"/>
          </a:xfrm>
          <a:prstGeom prst="rect">
            <a:avLst/>
          </a:prstGeom>
          <a:noFill/>
        </p:spPr>
        <p:txBody>
          <a:bodyPr wrap="square" rtlCol="0" anchor="t">
            <a:spAutoFit/>
          </a:bodyPr>
          <a:lstStyle/>
          <a:p>
            <a:pPr algn="r"/>
            <a:fld id="{474AD474-0C0A-224B-AE26-205F4973C953}" type="slidenum">
              <a:rPr lang="en-US" sz="1200" smtClean="0">
                <a:latin typeface="Myriad Pro"/>
                <a:cs typeface="Myriad Pro"/>
              </a:rPr>
              <a:pPr algn="r"/>
              <a:t>‹#›</a:t>
            </a:fld>
            <a:endParaRPr lang="en-US" sz="1200" dirty="0">
              <a:latin typeface="Myriad Pro"/>
              <a:cs typeface="Myriad Pro"/>
            </a:endParaRPr>
          </a:p>
        </p:txBody>
      </p:sp>
    </p:spTree>
    <p:extLst>
      <p:ext uri="{BB962C8B-B14F-4D97-AF65-F5344CB8AC3E}">
        <p14:creationId xmlns:p14="http://schemas.microsoft.com/office/powerpoint/2010/main" val="1149550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 Layout Image on Right Side">
    <p:spTree>
      <p:nvGrpSpPr>
        <p:cNvPr id="1" name=""/>
        <p:cNvGrpSpPr/>
        <p:nvPr/>
      </p:nvGrpSpPr>
      <p:grpSpPr>
        <a:xfrm>
          <a:off x="0" y="0"/>
          <a:ext cx="0" cy="0"/>
          <a:chOff x="0" y="0"/>
          <a:chExt cx="0" cy="0"/>
        </a:xfrm>
      </p:grpSpPr>
      <p:pic>
        <p:nvPicPr>
          <p:cNvPr id="5" name="Picture 4" descr="logo.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210" y="6124913"/>
            <a:ext cx="1038457" cy="696262"/>
          </a:xfrm>
          <a:prstGeom prst="rect">
            <a:avLst/>
          </a:prstGeom>
        </p:spPr>
      </p:pic>
      <p:sp>
        <p:nvSpPr>
          <p:cNvPr id="8" name="Title 1"/>
          <p:cNvSpPr>
            <a:spLocks noGrp="1"/>
          </p:cNvSpPr>
          <p:nvPr>
            <p:ph type="title" hasCustomPrompt="1"/>
          </p:nvPr>
        </p:nvSpPr>
        <p:spPr>
          <a:xfrm>
            <a:off x="2052638" y="692150"/>
            <a:ext cx="6840537" cy="640543"/>
          </a:xfrm>
          <a:prstGeom prst="rect">
            <a:avLst/>
          </a:prstGeom>
        </p:spPr>
        <p:txBody>
          <a:bodyPr anchor="t">
            <a:normAutofit/>
          </a:bodyPr>
          <a:lstStyle>
            <a:lvl1pPr>
              <a:defRPr sz="3400" baseline="0">
                <a:latin typeface="Rotation LT Std Roman"/>
                <a:cs typeface="Rotation LT Std Roman"/>
              </a:defRPr>
            </a:lvl1pPr>
          </a:lstStyle>
          <a:p>
            <a:r>
              <a:rPr lang="en-CA" dirty="0"/>
              <a:t>Title or headline goes here</a:t>
            </a:r>
            <a:endParaRPr lang="en-US" dirty="0"/>
          </a:p>
        </p:txBody>
      </p:sp>
      <p:sp>
        <p:nvSpPr>
          <p:cNvPr id="9" name="Text Placeholder 2"/>
          <p:cNvSpPr>
            <a:spLocks noGrp="1"/>
          </p:cNvSpPr>
          <p:nvPr>
            <p:ph type="body" sz="quarter" idx="13" hasCustomPrompt="1"/>
          </p:nvPr>
        </p:nvSpPr>
        <p:spPr>
          <a:xfrm>
            <a:off x="2052639" y="1598867"/>
            <a:ext cx="5579456" cy="1164905"/>
          </a:xfrm>
          <a:prstGeom prst="rect">
            <a:avLst/>
          </a:prstGeom>
        </p:spPr>
        <p:txBody>
          <a:bodyPr vert="horz" lIns="0" bIns="0">
            <a:normAutofit/>
          </a:bodyPr>
          <a:lstStyle>
            <a:lvl1pPr marL="0" indent="0">
              <a:buFont typeface="Arial"/>
              <a:buNone/>
              <a:defRPr sz="2400" b="0" i="0" baseline="0">
                <a:latin typeface="Myriad Pro Light"/>
                <a:cs typeface="Myriad Pro Light"/>
              </a:defRPr>
            </a:lvl1pPr>
            <a:lvl2pPr marL="457200" indent="0">
              <a:buNone/>
              <a:defRPr b="0" i="0">
                <a:latin typeface="HelveticaNeueLT Std Lt"/>
                <a:cs typeface="HelveticaNeueLT Std Lt"/>
              </a:defRPr>
            </a:lvl2pPr>
            <a:lvl3pPr marL="914400" indent="0">
              <a:buNone/>
              <a:defRPr b="0" i="0">
                <a:latin typeface="HelveticaNeueLT Std Lt"/>
                <a:cs typeface="HelveticaNeueLT Std Lt"/>
              </a:defRPr>
            </a:lvl3pPr>
            <a:lvl4pPr marL="1371600" indent="0">
              <a:buNone/>
              <a:defRPr b="0" i="0">
                <a:latin typeface="HelveticaNeueLT Std Lt"/>
                <a:cs typeface="HelveticaNeueLT Std Lt"/>
              </a:defRPr>
            </a:lvl4pPr>
            <a:lvl5pPr marL="1828800" indent="0">
              <a:buNone/>
              <a:defRPr b="0" i="0">
                <a:latin typeface="HelveticaNeueLT Std Lt"/>
                <a:cs typeface="HelveticaNeueLT Std Lt"/>
              </a:defRPr>
            </a:lvl5pPr>
          </a:lstStyle>
          <a:p>
            <a:pPr lvl="0"/>
            <a:r>
              <a:rPr lang="en-US" dirty="0"/>
              <a:t>Main content goes here.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t>
            </a:r>
            <a:r>
              <a:rPr lang="en-US" dirty="0" err="1"/>
              <a:t>vel</a:t>
            </a:r>
            <a:r>
              <a:rPr lang="en-US" dirty="0"/>
              <a:t> </a:t>
            </a:r>
            <a:r>
              <a:rPr lang="en-US" dirty="0" err="1"/>
              <a:t>lectus</a:t>
            </a:r>
            <a:r>
              <a:rPr lang="en-US" dirty="0"/>
              <a:t> </a:t>
            </a:r>
            <a:r>
              <a:rPr lang="en-US" dirty="0" err="1"/>
              <a:t>nec</a:t>
            </a:r>
            <a:r>
              <a:rPr lang="en-US" dirty="0"/>
              <a:t> </a:t>
            </a:r>
            <a:r>
              <a:rPr lang="en-US" dirty="0" err="1"/>
              <a:t>erat</a:t>
            </a:r>
            <a:r>
              <a:rPr lang="en-US" dirty="0"/>
              <a:t> </a:t>
            </a:r>
            <a:r>
              <a:rPr lang="en-US" dirty="0" err="1"/>
              <a:t>convallis</a:t>
            </a:r>
            <a:r>
              <a:rPr lang="en-US" dirty="0"/>
              <a:t> </a:t>
            </a:r>
            <a:r>
              <a:rPr lang="en-US" dirty="0" err="1"/>
              <a:t>pretium</a:t>
            </a:r>
            <a:r>
              <a:rPr lang="en-US" dirty="0"/>
              <a:t> vel. </a:t>
            </a:r>
          </a:p>
        </p:txBody>
      </p:sp>
      <p:sp>
        <p:nvSpPr>
          <p:cNvPr id="12" name="Text Placeholder 2"/>
          <p:cNvSpPr>
            <a:spLocks noGrp="1"/>
          </p:cNvSpPr>
          <p:nvPr>
            <p:ph type="body" sz="quarter" idx="16" hasCustomPrompt="1"/>
          </p:nvPr>
        </p:nvSpPr>
        <p:spPr>
          <a:xfrm>
            <a:off x="2052639" y="2951601"/>
            <a:ext cx="5583810" cy="3219928"/>
          </a:xfrm>
          <a:prstGeom prst="rect">
            <a:avLst/>
          </a:prstGeom>
        </p:spPr>
        <p:txBody>
          <a:bodyPr vert="horz" lIns="0" bIns="0">
            <a:normAutofit/>
          </a:bodyPr>
          <a:lstStyle>
            <a:lvl1pPr marL="342900" indent="-342900">
              <a:buFont typeface="Arial"/>
              <a:buChar char="•"/>
              <a:defRPr sz="2400" b="0" i="0" baseline="0">
                <a:latin typeface="Myriad Pro Light"/>
                <a:cs typeface="Myriad Pro Light"/>
              </a:defRPr>
            </a:lvl1pPr>
            <a:lvl2pPr marL="457200" indent="0">
              <a:buNone/>
              <a:defRPr b="0" i="0">
                <a:latin typeface="HelveticaNeueLT Std Lt"/>
                <a:cs typeface="HelveticaNeueLT Std Lt"/>
              </a:defRPr>
            </a:lvl2pPr>
            <a:lvl3pPr marL="914400" indent="0">
              <a:buNone/>
              <a:defRPr b="0" i="0">
                <a:latin typeface="HelveticaNeueLT Std Lt"/>
                <a:cs typeface="HelveticaNeueLT Std Lt"/>
              </a:defRPr>
            </a:lvl3pPr>
            <a:lvl4pPr marL="1371600" indent="0">
              <a:buNone/>
              <a:defRPr b="0" i="0">
                <a:latin typeface="HelveticaNeueLT Std Lt"/>
                <a:cs typeface="HelveticaNeueLT Std Lt"/>
              </a:defRPr>
            </a:lvl4pPr>
            <a:lvl5pPr marL="1828800" indent="0">
              <a:buNone/>
              <a:defRPr b="0" i="0">
                <a:latin typeface="HelveticaNeueLT Std Lt"/>
                <a:cs typeface="HelveticaNeueLT Std Lt"/>
              </a:defRPr>
            </a:lvl5pPr>
          </a:lstStyle>
          <a:p>
            <a:pPr lvl="0"/>
            <a:r>
              <a:rPr lang="en-US" dirty="0"/>
              <a:t>Main content goes </a:t>
            </a:r>
            <a:r>
              <a:rPr lang="en-US" dirty="0" err="1"/>
              <a:t>ras</a:t>
            </a:r>
            <a:r>
              <a:rPr lang="en-US" dirty="0"/>
              <a:t> </a:t>
            </a:r>
            <a:r>
              <a:rPr lang="en-US" dirty="0" err="1"/>
              <a:t>congue</a:t>
            </a:r>
            <a:r>
              <a:rPr lang="en-US" dirty="0"/>
              <a:t>, </a:t>
            </a:r>
            <a:r>
              <a:rPr lang="en-US" dirty="0" err="1"/>
              <a:t>nisl</a:t>
            </a:r>
            <a:r>
              <a:rPr lang="en-US" dirty="0"/>
              <a:t> </a:t>
            </a:r>
          </a:p>
          <a:p>
            <a:pPr lvl="0"/>
            <a:r>
              <a:rPr lang="en-US" dirty="0" err="1"/>
              <a:t>Curabitur</a:t>
            </a:r>
            <a:r>
              <a:rPr lang="en-US" dirty="0"/>
              <a:t> </a:t>
            </a:r>
            <a:r>
              <a:rPr lang="en-US" dirty="0" err="1"/>
              <a:t>sem</a:t>
            </a:r>
            <a:r>
              <a:rPr lang="en-US" dirty="0"/>
              <a:t> </a:t>
            </a:r>
            <a:r>
              <a:rPr lang="en-US" dirty="0" err="1"/>
              <a:t>leo</a:t>
            </a:r>
            <a:r>
              <a:rPr lang="en-US" dirty="0"/>
              <a:t>, </a:t>
            </a:r>
            <a:r>
              <a:rPr lang="en-US" dirty="0" err="1"/>
              <a:t>pellentesque</a:t>
            </a:r>
            <a:r>
              <a:rPr lang="en-US" dirty="0"/>
              <a:t> </a:t>
            </a:r>
            <a:r>
              <a:rPr lang="en-US" dirty="0" err="1"/>
              <a:t>egestas</a:t>
            </a:r>
            <a:r>
              <a:rPr lang="en-US" dirty="0"/>
              <a:t> dui </a:t>
            </a:r>
            <a:r>
              <a:rPr lang="en-US" dirty="0" err="1"/>
              <a:t>mollis</a:t>
            </a:r>
            <a:r>
              <a:rPr lang="en-US" dirty="0"/>
              <a:t>, </a:t>
            </a:r>
            <a:r>
              <a:rPr lang="en-US" dirty="0" err="1"/>
              <a:t>dapibus</a:t>
            </a:r>
            <a:r>
              <a:rPr lang="en-US" dirty="0"/>
              <a:t> </a:t>
            </a:r>
            <a:r>
              <a:rPr lang="en-US" dirty="0" err="1"/>
              <a:t>pharetra</a:t>
            </a:r>
            <a:r>
              <a:rPr lang="en-US" dirty="0"/>
              <a:t> </a:t>
            </a:r>
            <a:r>
              <a:rPr lang="en-US" dirty="0" err="1"/>
              <a:t>eros</a:t>
            </a:r>
            <a:r>
              <a:rPr lang="en-US" dirty="0"/>
              <a:t>. </a:t>
            </a:r>
            <a:r>
              <a:rPr lang="en-US" dirty="0" err="1"/>
              <a:t>Phasellus</a:t>
            </a:r>
            <a:r>
              <a:rPr lang="en-US" dirty="0"/>
              <a:t> </a:t>
            </a:r>
          </a:p>
          <a:p>
            <a:pPr lvl="0"/>
            <a:r>
              <a:rPr lang="en-US" dirty="0" err="1"/>
              <a:t>Vestibulum</a:t>
            </a:r>
            <a:r>
              <a:rPr lang="en-US" dirty="0"/>
              <a:t> </a:t>
            </a:r>
            <a:r>
              <a:rPr lang="en-US" dirty="0" err="1"/>
              <a:t>laoreet</a:t>
            </a:r>
            <a:r>
              <a:rPr lang="en-US" dirty="0"/>
              <a:t> </a:t>
            </a:r>
            <a:r>
              <a:rPr lang="en-US" dirty="0" err="1"/>
              <a:t>elit</a:t>
            </a:r>
            <a:r>
              <a:rPr lang="en-US" dirty="0"/>
              <a:t> </a:t>
            </a:r>
            <a:r>
              <a:rPr lang="en-US" dirty="0" err="1"/>
              <a:t>sapien</a:t>
            </a:r>
            <a:r>
              <a:rPr lang="en-US" dirty="0"/>
              <a:t>, in </a:t>
            </a:r>
            <a:r>
              <a:rPr lang="en-US" dirty="0" err="1"/>
              <a:t>luctus</a:t>
            </a:r>
            <a:r>
              <a:rPr lang="en-US" dirty="0"/>
              <a:t> dui </a:t>
            </a:r>
            <a:r>
              <a:rPr lang="en-US" dirty="0" err="1"/>
              <a:t>ullamcorper</a:t>
            </a:r>
            <a:r>
              <a:rPr lang="en-US" dirty="0"/>
              <a:t> </a:t>
            </a:r>
            <a:r>
              <a:rPr lang="en-US" dirty="0" err="1"/>
              <a:t>eget</a:t>
            </a:r>
            <a:endParaRPr lang="en-US" dirty="0"/>
          </a:p>
          <a:p>
            <a:pPr lvl="0"/>
            <a:r>
              <a:rPr lang="en-US" dirty="0" err="1"/>
              <a:t>Cras</a:t>
            </a:r>
            <a:r>
              <a:rPr lang="en-US" dirty="0"/>
              <a:t> </a:t>
            </a:r>
            <a:r>
              <a:rPr lang="en-US" dirty="0" err="1"/>
              <a:t>congue</a:t>
            </a:r>
            <a:r>
              <a:rPr lang="en-US" dirty="0"/>
              <a:t>, </a:t>
            </a:r>
            <a:r>
              <a:rPr lang="en-US" dirty="0" err="1"/>
              <a:t>nisl</a:t>
            </a:r>
            <a:r>
              <a:rPr lang="en-US" dirty="0"/>
              <a:t> id </a:t>
            </a:r>
            <a:r>
              <a:rPr lang="en-US" dirty="0" err="1"/>
              <a:t>ornare</a:t>
            </a:r>
            <a:r>
              <a:rPr lang="en-US" dirty="0"/>
              <a:t> </a:t>
            </a:r>
            <a:r>
              <a:rPr lang="en-US" dirty="0" err="1"/>
              <a:t>venenatis</a:t>
            </a:r>
            <a:r>
              <a:rPr lang="en-US" dirty="0"/>
              <a:t>, </a:t>
            </a:r>
            <a:r>
              <a:rPr lang="en-US" dirty="0" err="1"/>
              <a:t>tortor</a:t>
            </a:r>
            <a:r>
              <a:rPr lang="en-US" dirty="0"/>
              <a:t> </a:t>
            </a:r>
            <a:r>
              <a:rPr lang="en-US" dirty="0" err="1"/>
              <a:t>enim</a:t>
            </a:r>
            <a:r>
              <a:rPr lang="en-US" dirty="0"/>
              <a:t> </a:t>
            </a:r>
            <a:r>
              <a:rPr lang="en-US" dirty="0" err="1"/>
              <a:t>rhoncus</a:t>
            </a:r>
            <a:r>
              <a:rPr lang="en-US" dirty="0"/>
              <a:t> </a:t>
            </a:r>
            <a:r>
              <a:rPr lang="en-US" dirty="0" err="1"/>
              <a:t>diam</a:t>
            </a:r>
            <a:endParaRPr lang="en-US" dirty="0"/>
          </a:p>
        </p:txBody>
      </p:sp>
      <p:sp>
        <p:nvSpPr>
          <p:cNvPr id="17" name="TextBox 16"/>
          <p:cNvSpPr txBox="1"/>
          <p:nvPr userDrawn="1"/>
        </p:nvSpPr>
        <p:spPr>
          <a:xfrm>
            <a:off x="2052638" y="6339552"/>
            <a:ext cx="3074632" cy="276999"/>
          </a:xfrm>
          <a:prstGeom prst="rect">
            <a:avLst/>
          </a:prstGeom>
          <a:noFill/>
        </p:spPr>
        <p:txBody>
          <a:bodyPr wrap="square" rtlCol="0" anchor="t">
            <a:spAutoFit/>
          </a:bodyPr>
          <a:lstStyle/>
          <a:p>
            <a:r>
              <a:rPr lang="en-US" sz="1200" dirty="0">
                <a:latin typeface="Myriad Pro"/>
                <a:cs typeface="Myriad Pro"/>
              </a:rPr>
              <a:t>Lawyers, Patent &amp; Trademark Agents</a:t>
            </a:r>
          </a:p>
        </p:txBody>
      </p:sp>
      <p:sp>
        <p:nvSpPr>
          <p:cNvPr id="18" name="TextBox 17"/>
          <p:cNvSpPr txBox="1"/>
          <p:nvPr userDrawn="1"/>
        </p:nvSpPr>
        <p:spPr>
          <a:xfrm>
            <a:off x="8726843" y="6339552"/>
            <a:ext cx="3074632" cy="276999"/>
          </a:xfrm>
          <a:prstGeom prst="rect">
            <a:avLst/>
          </a:prstGeom>
          <a:noFill/>
        </p:spPr>
        <p:txBody>
          <a:bodyPr wrap="square" rtlCol="0" anchor="t">
            <a:spAutoFit/>
          </a:bodyPr>
          <a:lstStyle/>
          <a:p>
            <a:pPr algn="r"/>
            <a:fld id="{474AD474-0C0A-224B-AE26-205F4973C953}" type="slidenum">
              <a:rPr lang="en-US" sz="1200" smtClean="0">
                <a:latin typeface="Myriad Pro"/>
                <a:cs typeface="Myriad Pro"/>
              </a:rPr>
              <a:pPr algn="r"/>
              <a:t>‹#›</a:t>
            </a:fld>
            <a:endParaRPr lang="en-US" sz="1200" dirty="0">
              <a:latin typeface="Myriad Pro"/>
              <a:cs typeface="Myriad Pro"/>
            </a:endParaRPr>
          </a:p>
        </p:txBody>
      </p:sp>
      <p:sp>
        <p:nvSpPr>
          <p:cNvPr id="11" name="Picture Placeholder 2"/>
          <p:cNvSpPr>
            <a:spLocks noGrp="1"/>
          </p:cNvSpPr>
          <p:nvPr>
            <p:ph type="pic" sz="quarter" idx="17"/>
          </p:nvPr>
        </p:nvSpPr>
        <p:spPr>
          <a:xfrm>
            <a:off x="8129392" y="1596571"/>
            <a:ext cx="3672083" cy="4572000"/>
          </a:xfrm>
          <a:prstGeom prst="rect">
            <a:avLst/>
          </a:prstGeom>
          <a:solidFill>
            <a:srgbClr val="FFFFFF"/>
          </a:solidFill>
        </p:spPr>
        <p:txBody>
          <a:bodyPr vert="horz"/>
          <a:lstStyle>
            <a:lvl1pPr marL="0" indent="0">
              <a:buNone/>
              <a:defRPr sz="1600" baseline="0"/>
            </a:lvl1pPr>
          </a:lstStyle>
          <a:p>
            <a:endParaRPr lang="en-US" dirty="0"/>
          </a:p>
        </p:txBody>
      </p:sp>
    </p:spTree>
    <p:extLst>
      <p:ext uri="{BB962C8B-B14F-4D97-AF65-F5344CB8AC3E}">
        <p14:creationId xmlns:p14="http://schemas.microsoft.com/office/powerpoint/2010/main" val="1877028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1230-BC0B-A7C8-B7AA-EFF2489463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C1AAFF-9C31-0A78-B362-60133A5B8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FAE5A7-AB5C-39FE-3D55-9FF5F3E89712}"/>
              </a:ext>
            </a:extLst>
          </p:cNvPr>
          <p:cNvSpPr>
            <a:spLocks noGrp="1"/>
          </p:cNvSpPr>
          <p:nvPr>
            <p:ph type="dt" sz="half" idx="10"/>
          </p:nvPr>
        </p:nvSpPr>
        <p:spPr/>
        <p:txBody>
          <a:bodyPr/>
          <a:lstStyle/>
          <a:p>
            <a:fld id="{E38B6596-4FF4-4C80-B9E0-94FDDABC98C1}" type="datetimeFigureOut">
              <a:rPr lang="en-GB" smtClean="0"/>
              <a:t>14/06/2024</a:t>
            </a:fld>
            <a:endParaRPr lang="en-GB"/>
          </a:p>
        </p:txBody>
      </p:sp>
      <p:sp>
        <p:nvSpPr>
          <p:cNvPr id="5" name="Footer Placeholder 4">
            <a:extLst>
              <a:ext uri="{FF2B5EF4-FFF2-40B4-BE49-F238E27FC236}">
                <a16:creationId xmlns:a16="http://schemas.microsoft.com/office/drawing/2014/main" id="{78F376BA-12E0-2A4D-1BB7-2620313416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760A44-CCF5-5E61-3594-A449C99E9021}"/>
              </a:ext>
            </a:extLst>
          </p:cNvPr>
          <p:cNvSpPr>
            <a:spLocks noGrp="1"/>
          </p:cNvSpPr>
          <p:nvPr>
            <p:ph type="sldNum" sz="quarter" idx="12"/>
          </p:nvPr>
        </p:nvSpPr>
        <p:spPr/>
        <p:txBody>
          <a:bodyPr/>
          <a:lstStyle/>
          <a:p>
            <a:fld id="{0B861503-26B9-4695-A1BE-522667C2E140}" type="slidenum">
              <a:rPr lang="en-GB" smtClean="0"/>
              <a:t>‹#›</a:t>
            </a:fld>
            <a:endParaRPr lang="en-GB"/>
          </a:p>
        </p:txBody>
      </p:sp>
    </p:spTree>
    <p:extLst>
      <p:ext uri="{BB962C8B-B14F-4D97-AF65-F5344CB8AC3E}">
        <p14:creationId xmlns:p14="http://schemas.microsoft.com/office/powerpoint/2010/main" val="794853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Vertical Title and Text">
    <p:bg>
      <p:bgPr>
        <a:solidFill>
          <a:srgbClr val="00B398"/>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7239000" y="390525"/>
            <a:ext cx="4245504" cy="917814"/>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1376909">
            <a:off x="-5326566" y="-1833733"/>
            <a:ext cx="11042675" cy="10267994"/>
          </a:xfrm>
          <a:prstGeom prst="rect">
            <a:avLst/>
          </a:prstGeom>
        </p:spPr>
      </p:pic>
      <p:sp>
        <p:nvSpPr>
          <p:cNvPr id="9" name="Subtitle 2"/>
          <p:cNvSpPr>
            <a:spLocks noGrp="1"/>
          </p:cNvSpPr>
          <p:nvPr>
            <p:ph type="subTitle" idx="1"/>
          </p:nvPr>
        </p:nvSpPr>
        <p:spPr>
          <a:xfrm>
            <a:off x="4848225" y="4733925"/>
            <a:ext cx="7210425" cy="1809749"/>
          </a:xfrm>
          <a:prstGeom prst="rect">
            <a:avLst/>
          </a:prstGeom>
        </p:spPr>
        <p:txBody>
          <a:bodyPr/>
          <a:lstStyle>
            <a:lvl1pPr marL="0" indent="0" algn="ctr">
              <a:buNone/>
              <a:defRPr sz="4000">
                <a:solidFill>
                  <a:schemeClr val="bg1"/>
                </a:solidFill>
                <a:latin typeface="Arial" panose="020B0604020202020204" pitchFamily="34" charset="0"/>
                <a:ea typeface="Centra No2" pitchFamily="50"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p:txBody>
      </p:sp>
    </p:spTree>
    <p:extLst>
      <p:ext uri="{BB962C8B-B14F-4D97-AF65-F5344CB8AC3E}">
        <p14:creationId xmlns:p14="http://schemas.microsoft.com/office/powerpoint/2010/main" val="2388418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FFC0D2-5265-47B4-B0D5-B610AE5BC22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9976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62423" y="1378515"/>
            <a:ext cx="7467155" cy="1002170"/>
          </a:xfrm>
          <a:prstGeom prst="rect">
            <a:avLst/>
          </a:prstGeom>
        </p:spPr>
      </p:pic>
      <p:pic>
        <p:nvPicPr>
          <p:cNvPr id="8" name="Picture 7">
            <a:extLst>
              <a:ext uri="{FF2B5EF4-FFF2-40B4-BE49-F238E27FC236}">
                <a16:creationId xmlns:a16="http://schemas.microsoft.com/office/drawing/2014/main" id="{69CD2914-C1AA-4451-A4C6-F44681BE9F12}"/>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5BB4CFD1-BA9C-47D2-8326-D247C4A3B1A7}"/>
              </a:ext>
            </a:extLst>
          </p:cNvPr>
          <p:cNvPicPr>
            <a:picLocks noChangeAspect="1"/>
          </p:cNvPicPr>
          <p:nvPr userDrawn="1"/>
        </p:nvPicPr>
        <p:blipFill>
          <a:blip r:embed="rId4"/>
          <a:stretch>
            <a:fillRect/>
          </a:stretch>
        </p:blipFill>
        <p:spPr>
          <a:xfrm>
            <a:off x="867219" y="3223329"/>
            <a:ext cx="4859867" cy="711200"/>
          </a:xfrm>
          <a:prstGeom prst="rect">
            <a:avLst/>
          </a:prstGeom>
        </p:spPr>
      </p:pic>
      <p:sp>
        <p:nvSpPr>
          <p:cNvPr id="12" name="Title 1">
            <a:extLst>
              <a:ext uri="{FF2B5EF4-FFF2-40B4-BE49-F238E27FC236}">
                <a16:creationId xmlns:a16="http://schemas.microsoft.com/office/drawing/2014/main" id="{B3C3490D-32C6-48B9-BD89-BAA0584E1BB2}"/>
              </a:ext>
            </a:extLst>
          </p:cNvPr>
          <p:cNvSpPr>
            <a:spLocks noGrp="1"/>
          </p:cNvSpPr>
          <p:nvPr>
            <p:ph type="ctrTitle" hasCustomPrompt="1"/>
          </p:nvPr>
        </p:nvSpPr>
        <p:spPr>
          <a:xfrm>
            <a:off x="726145" y="4117636"/>
            <a:ext cx="8205083" cy="632164"/>
          </a:xfrm>
          <a:prstGeom prst="rect">
            <a:avLst/>
          </a:prstGeom>
        </p:spPr>
        <p:txBody>
          <a:bodyPr anchor="ctr" anchorCtr="0">
            <a:noAutofit/>
          </a:bodyPr>
          <a:lstStyle>
            <a:lvl1pPr>
              <a:defRPr sz="2000" b="0" i="0">
                <a:solidFill>
                  <a:schemeClr val="bg1"/>
                </a:solidFill>
                <a:latin typeface="Arial Black" panose="020B0A04020102020204" pitchFamily="34" charset="0"/>
                <a:cs typeface="Arial Black" panose="020B0A04020102020204" pitchFamily="34" charset="0"/>
              </a:defRPr>
            </a:lvl1pPr>
          </a:lstStyle>
          <a:p>
            <a:r>
              <a:rPr lang="en-US" dirty="0"/>
              <a:t>Click to Edit Master Title Style Here</a:t>
            </a:r>
          </a:p>
        </p:txBody>
      </p:sp>
      <p:sp>
        <p:nvSpPr>
          <p:cNvPr id="13" name="Subtitle 2">
            <a:extLst>
              <a:ext uri="{FF2B5EF4-FFF2-40B4-BE49-F238E27FC236}">
                <a16:creationId xmlns:a16="http://schemas.microsoft.com/office/drawing/2014/main" id="{B98C3A6D-9A63-4009-83A6-52A996027D82}"/>
              </a:ext>
            </a:extLst>
          </p:cNvPr>
          <p:cNvSpPr>
            <a:spLocks noGrp="1"/>
          </p:cNvSpPr>
          <p:nvPr>
            <p:ph type="subTitle" idx="1" hasCustomPrompt="1"/>
          </p:nvPr>
        </p:nvSpPr>
        <p:spPr>
          <a:xfrm>
            <a:off x="724241" y="4762500"/>
            <a:ext cx="5270209" cy="446232"/>
          </a:xfrm>
          <a:prstGeom prst="rect">
            <a:avLst/>
          </a:prstGeom>
        </p:spPr>
        <p:txBody>
          <a:bodyPr>
            <a:noAutofit/>
          </a:bodyPr>
          <a:lstStyle>
            <a:lvl1pPr marL="0" indent="0" algn="l">
              <a:buNone/>
              <a:defRPr sz="1400" b="0" i="0" baseline="0">
                <a:solidFill>
                  <a:schemeClr val="bg1"/>
                </a:solidFill>
                <a:latin typeface="Rockwell" panose="02060603020205020403" pitchFamily="18" charset="0"/>
                <a:cs typeface="Rockwell" panose="020606030202050204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03571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34705F-C9EC-42D9-96FB-97E785AA4A91}"/>
              </a:ext>
            </a:extLst>
          </p:cNvPr>
          <p:cNvPicPr>
            <a:picLocks noChangeAspect="1"/>
          </p:cNvPicPr>
          <p:nvPr userDrawn="1"/>
        </p:nvPicPr>
        <p:blipFill>
          <a:blip r:embed="rId2"/>
          <a:srcRect/>
          <a:stretch/>
        </p:blipFill>
        <p:spPr>
          <a:xfrm>
            <a:off x="0" y="6135252"/>
            <a:ext cx="12192000" cy="723900"/>
          </a:xfrm>
          <a:prstGeom prst="rect">
            <a:avLst/>
          </a:prstGeom>
        </p:spPr>
      </p:pic>
      <p:sp>
        <p:nvSpPr>
          <p:cNvPr id="12" name="Rectangle 5">
            <a:extLst>
              <a:ext uri="{FF2B5EF4-FFF2-40B4-BE49-F238E27FC236}">
                <a16:creationId xmlns:a16="http://schemas.microsoft.com/office/drawing/2014/main" id="{D83B0773-E131-4A02-91B6-68981774063B}"/>
              </a:ext>
            </a:extLst>
          </p:cNvPr>
          <p:cNvSpPr>
            <a:spLocks noGrp="1" noChangeArrowheads="1"/>
          </p:cNvSpPr>
          <p:nvPr>
            <p:ph type="ftr" sz="quarter" idx="11"/>
          </p:nvPr>
        </p:nvSpPr>
        <p:spPr>
          <a:xfrm>
            <a:off x="3560619" y="6371590"/>
            <a:ext cx="6885708" cy="476250"/>
          </a:xfrm>
          <a:prstGeom prst="rect">
            <a:avLst/>
          </a:prstGeom>
        </p:spPr>
        <p:txBody>
          <a:bodyPr/>
          <a:lstStyle>
            <a:lvl1pPr algn="ctr">
              <a:defRPr sz="1100">
                <a:solidFill>
                  <a:schemeClr val="bg1"/>
                </a:solidFill>
                <a:latin typeface="Rockwell" panose="02060603020205020403" pitchFamily="18" charset="0"/>
              </a:defRPr>
            </a:lvl1pPr>
          </a:lstStyle>
          <a:p>
            <a:pPr>
              <a:defRPr/>
            </a:pPr>
            <a:r>
              <a:rPr lang="en-US" dirty="0">
                <a:cs typeface="Arial" charset="0"/>
              </a:rPr>
              <a:t>STRAFFORD | February 2021</a:t>
            </a:r>
          </a:p>
        </p:txBody>
      </p:sp>
      <p:sp>
        <p:nvSpPr>
          <p:cNvPr id="13" name="Rectangle 6">
            <a:extLst>
              <a:ext uri="{FF2B5EF4-FFF2-40B4-BE49-F238E27FC236}">
                <a16:creationId xmlns:a16="http://schemas.microsoft.com/office/drawing/2014/main" id="{ECB4C084-A114-4276-B77C-389AD7AB3BB4}"/>
              </a:ext>
            </a:extLst>
          </p:cNvPr>
          <p:cNvSpPr>
            <a:spLocks noGrp="1" noChangeArrowheads="1"/>
          </p:cNvSpPr>
          <p:nvPr>
            <p:ph type="sldNum" sz="quarter" idx="12"/>
          </p:nvPr>
        </p:nvSpPr>
        <p:spPr>
          <a:xfrm>
            <a:off x="10820400" y="6361431"/>
            <a:ext cx="657320" cy="486785"/>
          </a:xfrm>
          <a:prstGeom prst="rect">
            <a:avLst/>
          </a:prstGeom>
        </p:spPr>
        <p:txBody>
          <a:bodyPr/>
          <a:lstStyle>
            <a:lvl1pPr>
              <a:defRPr baseline="0">
                <a:solidFill>
                  <a:schemeClr val="bg1"/>
                </a:solidFill>
              </a:defRPr>
            </a:lvl1pPr>
          </a:lstStyle>
          <a:p>
            <a:pPr>
              <a:defRPr/>
            </a:pPr>
            <a:fld id="{A2A408FD-1244-41CF-AC51-FF46BE88037F}" type="slidenum">
              <a:rPr lang="en-US" altLang="en-US" smtClean="0"/>
              <a:pPr>
                <a:defRPr/>
              </a:pPr>
              <a:t>‹#›</a:t>
            </a:fld>
            <a:endParaRPr lang="en-US" altLang="en-US" dirty="0"/>
          </a:p>
        </p:txBody>
      </p:sp>
      <p:sp>
        <p:nvSpPr>
          <p:cNvPr id="14" name="Title 1">
            <a:extLst>
              <a:ext uri="{FF2B5EF4-FFF2-40B4-BE49-F238E27FC236}">
                <a16:creationId xmlns:a16="http://schemas.microsoft.com/office/drawing/2014/main" id="{49BE8F8E-87E3-4AF4-A2EB-29B0BCA5836B}"/>
              </a:ext>
            </a:extLst>
          </p:cNvPr>
          <p:cNvSpPr>
            <a:spLocks noGrp="1"/>
          </p:cNvSpPr>
          <p:nvPr>
            <p:ph type="title"/>
          </p:nvPr>
        </p:nvSpPr>
        <p:spPr>
          <a:xfrm>
            <a:off x="715263" y="557886"/>
            <a:ext cx="10762456" cy="357277"/>
          </a:xfrm>
          <a:prstGeom prst="rect">
            <a:avLst/>
          </a:prstGeom>
        </p:spPr>
        <p:txBody>
          <a:bodyPr/>
          <a:lstStyle>
            <a:lvl1pPr>
              <a:defRPr sz="2400" b="0" i="0">
                <a:solidFill>
                  <a:srgbClr val="004D71"/>
                </a:solidFill>
                <a:latin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F218DBB4-A3D2-4997-AA13-FBA40EC66FE7}"/>
              </a:ext>
            </a:extLst>
          </p:cNvPr>
          <p:cNvSpPr>
            <a:spLocks noGrp="1"/>
          </p:cNvSpPr>
          <p:nvPr>
            <p:ph idx="1"/>
          </p:nvPr>
        </p:nvSpPr>
        <p:spPr>
          <a:xfrm>
            <a:off x="715264" y="1250070"/>
            <a:ext cx="10762456" cy="3975100"/>
          </a:xfrm>
          <a:prstGeom prst="rect">
            <a:avLst/>
          </a:prstGeom>
        </p:spPr>
        <p:txBody>
          <a:bodyPr/>
          <a:lstStyle>
            <a:lvl1pPr marL="342900" indent="-342900">
              <a:buClr>
                <a:srgbClr val="0F5E73"/>
              </a:buClr>
              <a:buFont typeface="Arial" panose="020B0604020202020204" pitchFamily="34" charset="0"/>
              <a:buChar char="•"/>
              <a:defRPr sz="2000">
                <a:solidFill>
                  <a:srgbClr val="004D71"/>
                </a:solidFill>
                <a:latin typeface="Rockwell" panose="02060603020205020403" pitchFamily="18" charset="0"/>
                <a:cs typeface="Rockwell" panose="02060603020205020403" pitchFamily="18" charset="0"/>
              </a:defRPr>
            </a:lvl1pPr>
            <a:lvl2pPr marL="742950" indent="-285750">
              <a:buClr>
                <a:srgbClr val="0F5E73"/>
              </a:buClr>
              <a:buSzPct val="75000"/>
              <a:buFont typeface="Courier New" panose="02070309020205020404" pitchFamily="49" charset="0"/>
              <a:buChar char="o"/>
              <a:defRPr sz="1800">
                <a:solidFill>
                  <a:srgbClr val="004D71"/>
                </a:solidFill>
                <a:latin typeface="Rockwell" panose="02060603020205020403" pitchFamily="18" charset="0"/>
                <a:cs typeface="Rockwell" panose="02060603020205020403" pitchFamily="18" charset="0"/>
              </a:defRPr>
            </a:lvl2pPr>
            <a:lvl3pPr marL="1143000" indent="-228600">
              <a:buClr>
                <a:srgbClr val="0F5E73"/>
              </a:buClr>
              <a:buFont typeface="Arial" panose="020B0604020202020204" pitchFamily="34" charset="0"/>
              <a:buChar char="•"/>
              <a:defRPr sz="1600">
                <a:solidFill>
                  <a:srgbClr val="004D71"/>
                </a:solidFill>
                <a:latin typeface="Rockwell" panose="02060603020205020403" pitchFamily="18" charset="0"/>
                <a:cs typeface="Rockwell" panose="02060603020205020403" pitchFamily="18" charset="0"/>
              </a:defRPr>
            </a:lvl3pPr>
            <a:lvl4pPr marL="1600200" indent="-228600">
              <a:buClr>
                <a:srgbClr val="0F5E73"/>
              </a:buClr>
              <a:buFont typeface="Courier New" panose="02070309020205020404" pitchFamily="49" charset="0"/>
              <a:buChar char="o"/>
              <a:defRPr sz="1400">
                <a:solidFill>
                  <a:srgbClr val="004D71"/>
                </a:solidFill>
                <a:latin typeface="Rockwell" panose="02060603020205020403" pitchFamily="18" charset="0"/>
                <a:cs typeface="Rockwell" panose="02060603020205020403" pitchFamily="18" charset="0"/>
              </a:defRPr>
            </a:lvl4pPr>
            <a:lvl5pPr marL="2057400" indent="-228600">
              <a:buClr>
                <a:srgbClr val="0F5E73"/>
              </a:buClr>
              <a:buFont typeface="Arial" panose="020B0604020202020204" pitchFamily="34" charset="0"/>
              <a:buChar char="•"/>
              <a:defRPr sz="1200">
                <a:solidFill>
                  <a:srgbClr val="004D71"/>
                </a:solidFill>
                <a:latin typeface="Rockwell" panose="02060603020205020403" pitchFamily="18" charset="0"/>
                <a:cs typeface="Rockwell" panose="020606030202050204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a:extLst>
              <a:ext uri="{FF2B5EF4-FFF2-40B4-BE49-F238E27FC236}">
                <a16:creationId xmlns:a16="http://schemas.microsoft.com/office/drawing/2014/main" id="{3A77AE1E-7A55-4210-95AD-C842DA0A6F75}"/>
              </a:ext>
            </a:extLst>
          </p:cNvPr>
          <p:cNvSpPr/>
          <p:nvPr userDrawn="1"/>
        </p:nvSpPr>
        <p:spPr>
          <a:xfrm>
            <a:off x="0" y="-12634"/>
            <a:ext cx="12192000" cy="188549"/>
          </a:xfrm>
          <a:prstGeom prst="rect">
            <a:avLst/>
          </a:prstGeom>
          <a:solidFill>
            <a:srgbClr val="3A8D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237C2E0B-F982-4F6B-A8DF-F8DDB7F07A03}"/>
              </a:ext>
            </a:extLst>
          </p:cNvPr>
          <p:cNvPicPr>
            <a:picLocks noChangeAspect="1"/>
          </p:cNvPicPr>
          <p:nvPr userDrawn="1"/>
        </p:nvPicPr>
        <p:blipFill>
          <a:blip r:embed="rId3"/>
          <a:stretch>
            <a:fillRect/>
          </a:stretch>
        </p:blipFill>
        <p:spPr>
          <a:xfrm>
            <a:off x="868290" y="6369715"/>
            <a:ext cx="1930791" cy="289619"/>
          </a:xfrm>
          <a:prstGeom prst="rect">
            <a:avLst/>
          </a:prstGeom>
        </p:spPr>
      </p:pic>
    </p:spTree>
    <p:extLst>
      <p:ext uri="{BB962C8B-B14F-4D97-AF65-F5344CB8AC3E}">
        <p14:creationId xmlns:p14="http://schemas.microsoft.com/office/powerpoint/2010/main" val="1676075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BF17535-8FF7-4778-A37C-ECDC7764B193}"/>
              </a:ext>
            </a:extLst>
          </p:cNvPr>
          <p:cNvSpPr>
            <a:spLocks noGrp="1"/>
          </p:cNvSpPr>
          <p:nvPr>
            <p:ph type="title"/>
          </p:nvPr>
        </p:nvSpPr>
        <p:spPr>
          <a:xfrm>
            <a:off x="715263" y="557886"/>
            <a:ext cx="10762456" cy="357277"/>
          </a:xfrm>
          <a:prstGeom prst="rect">
            <a:avLst/>
          </a:prstGeom>
        </p:spPr>
        <p:txBody>
          <a:bodyPr/>
          <a:lstStyle>
            <a:lvl1pPr>
              <a:defRPr sz="2400" b="0" i="0">
                <a:solidFill>
                  <a:srgbClr val="004D71"/>
                </a:solidFill>
                <a:latin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978E4A85-3663-436E-BE9C-94CF87A00D19}"/>
              </a:ext>
            </a:extLst>
          </p:cNvPr>
          <p:cNvSpPr>
            <a:spLocks noGrp="1"/>
          </p:cNvSpPr>
          <p:nvPr>
            <p:ph idx="1"/>
          </p:nvPr>
        </p:nvSpPr>
        <p:spPr>
          <a:xfrm>
            <a:off x="715264" y="1250070"/>
            <a:ext cx="10762456" cy="3975100"/>
          </a:xfrm>
          <a:prstGeom prst="rect">
            <a:avLst/>
          </a:prstGeom>
        </p:spPr>
        <p:txBody>
          <a:bodyPr/>
          <a:lstStyle>
            <a:lvl1pPr marL="342900" indent="-342900">
              <a:buClr>
                <a:srgbClr val="0F5E73"/>
              </a:buClr>
              <a:buFont typeface="Arial" panose="020B0604020202020204" pitchFamily="34" charset="0"/>
              <a:buChar char="•"/>
              <a:defRPr sz="2000">
                <a:solidFill>
                  <a:srgbClr val="004D71"/>
                </a:solidFill>
                <a:latin typeface="Rockwell" panose="02060603020205020403" pitchFamily="18" charset="0"/>
                <a:cs typeface="Rockwell" panose="02060603020205020403" pitchFamily="18" charset="0"/>
              </a:defRPr>
            </a:lvl1pPr>
            <a:lvl2pPr marL="742950" indent="-285750">
              <a:buClr>
                <a:srgbClr val="0F5E73"/>
              </a:buClr>
              <a:buSzPct val="75000"/>
              <a:buFont typeface="Courier New" panose="02070309020205020404" pitchFamily="49" charset="0"/>
              <a:buChar char="o"/>
              <a:defRPr sz="1800">
                <a:solidFill>
                  <a:srgbClr val="004D71"/>
                </a:solidFill>
                <a:latin typeface="Rockwell" panose="02060603020205020403" pitchFamily="18" charset="0"/>
                <a:cs typeface="Rockwell" panose="02060603020205020403" pitchFamily="18" charset="0"/>
              </a:defRPr>
            </a:lvl2pPr>
            <a:lvl3pPr marL="1143000" indent="-228600">
              <a:buClr>
                <a:srgbClr val="0F5E73"/>
              </a:buClr>
              <a:buFont typeface="Arial" panose="020B0604020202020204" pitchFamily="34" charset="0"/>
              <a:buChar char="•"/>
              <a:defRPr sz="1600">
                <a:solidFill>
                  <a:srgbClr val="004D71"/>
                </a:solidFill>
                <a:latin typeface="Rockwell" panose="02060603020205020403" pitchFamily="18" charset="0"/>
                <a:cs typeface="Rockwell" panose="02060603020205020403" pitchFamily="18" charset="0"/>
              </a:defRPr>
            </a:lvl3pPr>
            <a:lvl4pPr marL="1600200" indent="-228600">
              <a:buClr>
                <a:srgbClr val="0F5E73"/>
              </a:buClr>
              <a:buFont typeface="Courier New" panose="02070309020205020404" pitchFamily="49" charset="0"/>
              <a:buChar char="o"/>
              <a:defRPr sz="1400">
                <a:solidFill>
                  <a:srgbClr val="004D71"/>
                </a:solidFill>
                <a:latin typeface="Rockwell" panose="02060603020205020403" pitchFamily="18" charset="0"/>
                <a:cs typeface="Rockwell" panose="02060603020205020403" pitchFamily="18" charset="0"/>
              </a:defRPr>
            </a:lvl4pPr>
            <a:lvl5pPr marL="2057400" indent="-228600">
              <a:buClr>
                <a:srgbClr val="0F5E73"/>
              </a:buClr>
              <a:buFont typeface="Arial" panose="020B0604020202020204" pitchFamily="34" charset="0"/>
              <a:buChar char="•"/>
              <a:defRPr sz="1200">
                <a:solidFill>
                  <a:srgbClr val="004D71"/>
                </a:solidFill>
                <a:latin typeface="Rockwell" panose="02060603020205020403" pitchFamily="18" charset="0"/>
                <a:cs typeface="Rockwell" panose="020606030202050204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ACB3B27-6A18-4DD0-847E-4E034B2F66F5}"/>
              </a:ext>
            </a:extLst>
          </p:cNvPr>
          <p:cNvPicPr>
            <a:picLocks noChangeAspect="1"/>
          </p:cNvPicPr>
          <p:nvPr userDrawn="1"/>
        </p:nvPicPr>
        <p:blipFill>
          <a:blip r:embed="rId2"/>
          <a:srcRect/>
          <a:stretch/>
        </p:blipFill>
        <p:spPr>
          <a:xfrm>
            <a:off x="868290" y="6369714"/>
            <a:ext cx="1930791" cy="289618"/>
          </a:xfrm>
          <a:prstGeom prst="rect">
            <a:avLst/>
          </a:prstGeom>
        </p:spPr>
      </p:pic>
      <p:sp>
        <p:nvSpPr>
          <p:cNvPr id="18" name="Rectangle 17">
            <a:extLst>
              <a:ext uri="{FF2B5EF4-FFF2-40B4-BE49-F238E27FC236}">
                <a16:creationId xmlns:a16="http://schemas.microsoft.com/office/drawing/2014/main" id="{8E659949-9DDC-451A-A9F2-39E19781E8D4}"/>
              </a:ext>
            </a:extLst>
          </p:cNvPr>
          <p:cNvSpPr/>
          <p:nvPr userDrawn="1"/>
        </p:nvSpPr>
        <p:spPr>
          <a:xfrm>
            <a:off x="0" y="-12634"/>
            <a:ext cx="12192000" cy="188549"/>
          </a:xfrm>
          <a:prstGeom prst="rect">
            <a:avLst/>
          </a:prstGeom>
          <a:solidFill>
            <a:srgbClr val="3A8D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Rectangle 5">
            <a:extLst>
              <a:ext uri="{FF2B5EF4-FFF2-40B4-BE49-F238E27FC236}">
                <a16:creationId xmlns:a16="http://schemas.microsoft.com/office/drawing/2014/main" id="{19635D3F-A7EE-413E-BC05-A7169F094DF2}"/>
              </a:ext>
            </a:extLst>
          </p:cNvPr>
          <p:cNvSpPr>
            <a:spLocks noGrp="1" noChangeArrowheads="1"/>
          </p:cNvSpPr>
          <p:nvPr>
            <p:ph type="ftr" sz="quarter" idx="11"/>
          </p:nvPr>
        </p:nvSpPr>
        <p:spPr>
          <a:xfrm>
            <a:off x="3560619" y="6371590"/>
            <a:ext cx="6885708" cy="476250"/>
          </a:xfrm>
          <a:prstGeom prst="rect">
            <a:avLst/>
          </a:prstGeom>
        </p:spPr>
        <p:txBody>
          <a:bodyPr/>
          <a:lstStyle>
            <a:lvl1pPr algn="ctr">
              <a:defRPr sz="1100">
                <a:solidFill>
                  <a:srgbClr val="004D71"/>
                </a:solidFill>
              </a:defRPr>
            </a:lvl1pPr>
          </a:lstStyle>
          <a:p>
            <a:pPr>
              <a:defRPr/>
            </a:pPr>
            <a:endParaRPr lang="en-US" altLang="en-US" dirty="0"/>
          </a:p>
        </p:txBody>
      </p:sp>
      <p:sp>
        <p:nvSpPr>
          <p:cNvPr id="20" name="Rectangle 6">
            <a:extLst>
              <a:ext uri="{FF2B5EF4-FFF2-40B4-BE49-F238E27FC236}">
                <a16:creationId xmlns:a16="http://schemas.microsoft.com/office/drawing/2014/main" id="{3DBF9527-E776-4DEE-9594-6B11E447422E}"/>
              </a:ext>
            </a:extLst>
          </p:cNvPr>
          <p:cNvSpPr>
            <a:spLocks noGrp="1" noChangeArrowheads="1"/>
          </p:cNvSpPr>
          <p:nvPr>
            <p:ph type="sldNum" sz="quarter" idx="12"/>
          </p:nvPr>
        </p:nvSpPr>
        <p:spPr>
          <a:xfrm>
            <a:off x="10820400" y="6361431"/>
            <a:ext cx="657320" cy="486785"/>
          </a:xfrm>
          <a:prstGeom prst="rect">
            <a:avLst/>
          </a:prstGeom>
        </p:spPr>
        <p:txBody>
          <a:bodyPr/>
          <a:lstStyle>
            <a:lvl1pPr>
              <a:defRPr baseline="0">
                <a:solidFill>
                  <a:srgbClr val="004D71"/>
                </a:solidFill>
              </a:defRPr>
            </a:lvl1pPr>
          </a:lstStyle>
          <a:p>
            <a:pPr>
              <a:defRPr/>
            </a:pPr>
            <a:fld id="{A2A408FD-1244-41CF-AC51-FF46BE88037F}" type="slidenum">
              <a:rPr lang="en-US" altLang="en-US" smtClean="0"/>
              <a:pPr>
                <a:defRPr/>
              </a:pPr>
              <a:t>‹#›</a:t>
            </a:fld>
            <a:endParaRPr lang="en-US" altLang="en-US" dirty="0"/>
          </a:p>
        </p:txBody>
      </p:sp>
    </p:spTree>
    <p:extLst>
      <p:ext uri="{BB962C8B-B14F-4D97-AF65-F5344CB8AC3E}">
        <p14:creationId xmlns:p14="http://schemas.microsoft.com/office/powerpoint/2010/main" val="2762044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AC4DE7-1375-4946-A735-4FAE726168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559F325-B774-4E5C-A865-9E74B2A7D43B}"/>
              </a:ext>
            </a:extLst>
          </p:cNvPr>
          <p:cNvSpPr>
            <a:spLocks noGrp="1"/>
          </p:cNvSpPr>
          <p:nvPr>
            <p:ph type="title" hasCustomPrompt="1"/>
          </p:nvPr>
        </p:nvSpPr>
        <p:spPr>
          <a:xfrm>
            <a:off x="795867" y="3201812"/>
            <a:ext cx="10972800" cy="454377"/>
          </a:xfrm>
          <a:prstGeom prst="rect">
            <a:avLst/>
          </a:prstGeom>
        </p:spPr>
        <p:txBody>
          <a:bodyPr anchor="ctr"/>
          <a:lstStyle>
            <a:lvl1pPr algn="l">
              <a:lnSpc>
                <a:spcPct val="80000"/>
              </a:lnSpc>
              <a:defRPr sz="2800" b="0" i="0">
                <a:solidFill>
                  <a:schemeClr val="bg1"/>
                </a:solidFill>
                <a:latin typeface="Arial Black" panose="020B0A04020102020204" pitchFamily="34" charset="0"/>
                <a:cs typeface="Arial Black" panose="020B0A04020102020204" pitchFamily="34" charset="0"/>
              </a:defRPr>
            </a:lvl1pPr>
          </a:lstStyle>
          <a:p>
            <a:r>
              <a:rPr lang="en-US" dirty="0"/>
              <a:t>Click to Edit Section Divider</a:t>
            </a:r>
          </a:p>
        </p:txBody>
      </p:sp>
    </p:spTree>
    <p:extLst>
      <p:ext uri="{BB962C8B-B14F-4D97-AF65-F5344CB8AC3E}">
        <p14:creationId xmlns:p14="http://schemas.microsoft.com/office/powerpoint/2010/main" val="3697458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375C17-39E9-4DB9-AD58-BEA6C7B2DCFA}"/>
              </a:ext>
            </a:extLst>
          </p:cNvPr>
          <p:cNvPicPr>
            <a:picLocks noChangeAspect="1"/>
          </p:cNvPicPr>
          <p:nvPr userDrawn="1"/>
        </p:nvPicPr>
        <p:blipFill>
          <a:blip r:embed="rId2"/>
          <a:srcRect/>
          <a:stretch/>
        </p:blipFill>
        <p:spPr>
          <a:xfrm>
            <a:off x="0" y="0"/>
            <a:ext cx="4944533" cy="6858000"/>
          </a:xfrm>
          <a:prstGeom prst="rect">
            <a:avLst/>
          </a:prstGeom>
        </p:spPr>
      </p:pic>
      <p:sp>
        <p:nvSpPr>
          <p:cNvPr id="13" name="Title 1">
            <a:extLst>
              <a:ext uri="{FF2B5EF4-FFF2-40B4-BE49-F238E27FC236}">
                <a16:creationId xmlns:a16="http://schemas.microsoft.com/office/drawing/2014/main" id="{F8242EA4-58C7-4438-A037-4418C1081151}"/>
              </a:ext>
            </a:extLst>
          </p:cNvPr>
          <p:cNvSpPr>
            <a:spLocks noGrp="1"/>
          </p:cNvSpPr>
          <p:nvPr>
            <p:ph type="title"/>
          </p:nvPr>
        </p:nvSpPr>
        <p:spPr>
          <a:xfrm>
            <a:off x="626534" y="557886"/>
            <a:ext cx="3877733" cy="2971799"/>
          </a:xfrm>
          <a:prstGeom prst="rect">
            <a:avLst/>
          </a:prstGeom>
        </p:spPr>
        <p:txBody>
          <a:bodyPr anchor="t"/>
          <a:lstStyle>
            <a:lvl1pPr>
              <a:lnSpc>
                <a:spcPct val="90000"/>
              </a:lnSpc>
              <a:defRPr sz="2400" b="0" i="0">
                <a:solidFill>
                  <a:srgbClr val="FFFFFF"/>
                </a:solidFill>
                <a:latin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14" name="Title 1">
            <a:extLst>
              <a:ext uri="{FF2B5EF4-FFF2-40B4-BE49-F238E27FC236}">
                <a16:creationId xmlns:a16="http://schemas.microsoft.com/office/drawing/2014/main" id="{EC87CB2B-F480-4FBA-8372-B492726BCB38}"/>
              </a:ext>
            </a:extLst>
          </p:cNvPr>
          <p:cNvSpPr txBox="1">
            <a:spLocks/>
          </p:cNvSpPr>
          <p:nvPr userDrawn="1"/>
        </p:nvSpPr>
        <p:spPr>
          <a:xfrm>
            <a:off x="5240361" y="557886"/>
            <a:ext cx="6237360" cy="357277"/>
          </a:xfrm>
          <a:prstGeom prst="rect">
            <a:avLst/>
          </a:prstGeom>
        </p:spPr>
        <p:txBody>
          <a:bodyPr/>
          <a:lstStyle>
            <a:lvl1pPr algn="l" defTabSz="457200" rtl="0" eaLnBrk="1" latinLnBrk="0" hangingPunct="1">
              <a:spcBef>
                <a:spcPct val="0"/>
              </a:spcBef>
              <a:buNone/>
              <a:defRPr sz="2400" b="0" i="0" kern="1200">
                <a:solidFill>
                  <a:srgbClr val="004D71"/>
                </a:solidFill>
                <a:latin typeface="Arial Black" panose="020B0A04020102020204" pitchFamily="34" charset="0"/>
                <a:ea typeface="+mj-ea"/>
                <a:cs typeface="Arial Black" panose="020B0A04020102020204" pitchFamily="34" charset="0"/>
              </a:defRPr>
            </a:lvl1pPr>
          </a:lstStyle>
          <a:p>
            <a:r>
              <a:rPr lang="en-US" sz="2000" dirty="0"/>
              <a:t>Click to edit Master title style</a:t>
            </a:r>
          </a:p>
        </p:txBody>
      </p:sp>
      <p:sp>
        <p:nvSpPr>
          <p:cNvPr id="15" name="Content Placeholder 2">
            <a:extLst>
              <a:ext uri="{FF2B5EF4-FFF2-40B4-BE49-F238E27FC236}">
                <a16:creationId xmlns:a16="http://schemas.microsoft.com/office/drawing/2014/main" id="{E1AC7D82-1F70-4A58-A8D8-03710FC23391}"/>
              </a:ext>
            </a:extLst>
          </p:cNvPr>
          <p:cNvSpPr>
            <a:spLocks noGrp="1"/>
          </p:cNvSpPr>
          <p:nvPr>
            <p:ph idx="1"/>
          </p:nvPr>
        </p:nvSpPr>
        <p:spPr>
          <a:xfrm>
            <a:off x="5240362" y="1250070"/>
            <a:ext cx="6237359" cy="4441574"/>
          </a:xfrm>
          <a:prstGeom prst="rect">
            <a:avLst/>
          </a:prstGeom>
        </p:spPr>
        <p:txBody>
          <a:bodyPr/>
          <a:lstStyle>
            <a:lvl1pPr marL="342900" indent="-342900">
              <a:buClr>
                <a:srgbClr val="0F5E73"/>
              </a:buClr>
              <a:buFont typeface="Arial" panose="020B0604020202020204" pitchFamily="34" charset="0"/>
              <a:buChar char="•"/>
              <a:defRPr sz="2000">
                <a:solidFill>
                  <a:srgbClr val="004D71"/>
                </a:solidFill>
                <a:latin typeface="Rockwell" panose="02060603020205020403" pitchFamily="18" charset="0"/>
                <a:cs typeface="Rockwell" panose="02060603020205020403" pitchFamily="18" charset="0"/>
              </a:defRPr>
            </a:lvl1pPr>
            <a:lvl2pPr marL="742950" indent="-285750">
              <a:buClr>
                <a:srgbClr val="0F5E73"/>
              </a:buClr>
              <a:buSzPct val="75000"/>
              <a:buFont typeface="Courier New" panose="02070309020205020404" pitchFamily="49" charset="0"/>
              <a:buChar char="o"/>
              <a:defRPr sz="1800">
                <a:solidFill>
                  <a:srgbClr val="004D71"/>
                </a:solidFill>
                <a:latin typeface="Rockwell" panose="02060603020205020403" pitchFamily="18" charset="0"/>
                <a:cs typeface="Rockwell" panose="02060603020205020403" pitchFamily="18" charset="0"/>
              </a:defRPr>
            </a:lvl2pPr>
            <a:lvl3pPr marL="1143000" indent="-228600">
              <a:buClr>
                <a:srgbClr val="0F5E73"/>
              </a:buClr>
              <a:buFont typeface="Arial" panose="020B0604020202020204" pitchFamily="34" charset="0"/>
              <a:buChar char="•"/>
              <a:defRPr sz="1600">
                <a:solidFill>
                  <a:srgbClr val="004D71"/>
                </a:solidFill>
                <a:latin typeface="Rockwell" panose="02060603020205020403" pitchFamily="18" charset="0"/>
                <a:cs typeface="Rockwell" panose="02060603020205020403" pitchFamily="18" charset="0"/>
              </a:defRPr>
            </a:lvl3pPr>
            <a:lvl4pPr marL="1600200" indent="-228600">
              <a:buClr>
                <a:srgbClr val="0F5E73"/>
              </a:buClr>
              <a:buFont typeface="Courier New" panose="02070309020205020404" pitchFamily="49" charset="0"/>
              <a:buChar char="o"/>
              <a:defRPr sz="1400">
                <a:solidFill>
                  <a:srgbClr val="004D71"/>
                </a:solidFill>
                <a:latin typeface="Rockwell" panose="02060603020205020403" pitchFamily="18" charset="0"/>
                <a:cs typeface="Rockwell" panose="02060603020205020403" pitchFamily="18" charset="0"/>
              </a:defRPr>
            </a:lvl4pPr>
            <a:lvl5pPr marL="2057400" indent="-228600">
              <a:buClr>
                <a:srgbClr val="0F5E73"/>
              </a:buClr>
              <a:buFont typeface="Arial" panose="020B0604020202020204" pitchFamily="34" charset="0"/>
              <a:buChar char="•"/>
              <a:defRPr sz="1200">
                <a:solidFill>
                  <a:srgbClr val="004D71"/>
                </a:solidFill>
                <a:latin typeface="Rockwell" panose="02060603020205020403" pitchFamily="18" charset="0"/>
                <a:cs typeface="Rockwell" panose="020606030202050204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5">
            <a:extLst>
              <a:ext uri="{FF2B5EF4-FFF2-40B4-BE49-F238E27FC236}">
                <a16:creationId xmlns:a16="http://schemas.microsoft.com/office/drawing/2014/main" id="{DF4F6216-7994-4512-83F0-3E147B497562}"/>
              </a:ext>
            </a:extLst>
          </p:cNvPr>
          <p:cNvSpPr>
            <a:spLocks noGrp="1" noChangeArrowheads="1"/>
          </p:cNvSpPr>
          <p:nvPr>
            <p:ph type="ftr" sz="quarter" idx="11"/>
          </p:nvPr>
        </p:nvSpPr>
        <p:spPr>
          <a:xfrm>
            <a:off x="5240362" y="6371590"/>
            <a:ext cx="5205965" cy="476250"/>
          </a:xfrm>
          <a:prstGeom prst="rect">
            <a:avLst/>
          </a:prstGeom>
        </p:spPr>
        <p:txBody>
          <a:bodyPr/>
          <a:lstStyle>
            <a:lvl1pPr algn="ctr">
              <a:defRPr sz="1100">
                <a:solidFill>
                  <a:srgbClr val="004D71"/>
                </a:solidFill>
              </a:defRPr>
            </a:lvl1pPr>
          </a:lstStyle>
          <a:p>
            <a:pPr>
              <a:defRPr/>
            </a:pPr>
            <a:endParaRPr lang="en-US" altLang="en-US" dirty="0"/>
          </a:p>
        </p:txBody>
      </p:sp>
      <p:sp>
        <p:nvSpPr>
          <p:cNvPr id="17" name="Rectangle 6">
            <a:extLst>
              <a:ext uri="{FF2B5EF4-FFF2-40B4-BE49-F238E27FC236}">
                <a16:creationId xmlns:a16="http://schemas.microsoft.com/office/drawing/2014/main" id="{EFFD9C1B-B228-4F2A-9E45-F5E9EA9592EE}"/>
              </a:ext>
            </a:extLst>
          </p:cNvPr>
          <p:cNvSpPr>
            <a:spLocks noGrp="1" noChangeArrowheads="1"/>
          </p:cNvSpPr>
          <p:nvPr>
            <p:ph type="sldNum" sz="quarter" idx="12"/>
          </p:nvPr>
        </p:nvSpPr>
        <p:spPr>
          <a:xfrm>
            <a:off x="10820400" y="6361431"/>
            <a:ext cx="657320" cy="486785"/>
          </a:xfrm>
          <a:prstGeom prst="rect">
            <a:avLst/>
          </a:prstGeom>
        </p:spPr>
        <p:txBody>
          <a:bodyPr/>
          <a:lstStyle>
            <a:lvl1pPr>
              <a:defRPr baseline="0">
                <a:solidFill>
                  <a:srgbClr val="004D71"/>
                </a:solidFill>
              </a:defRPr>
            </a:lvl1pPr>
          </a:lstStyle>
          <a:p>
            <a:pPr>
              <a:defRPr/>
            </a:pPr>
            <a:fld id="{A2A408FD-1244-41CF-AC51-FF46BE88037F}" type="slidenum">
              <a:rPr lang="en-US" altLang="en-US" smtClean="0"/>
              <a:pPr>
                <a:defRPr/>
              </a:pPr>
              <a:t>‹#›</a:t>
            </a:fld>
            <a:endParaRPr lang="en-US" altLang="en-US" dirty="0"/>
          </a:p>
        </p:txBody>
      </p:sp>
      <p:pic>
        <p:nvPicPr>
          <p:cNvPr id="18" name="Picture 17">
            <a:extLst>
              <a:ext uri="{FF2B5EF4-FFF2-40B4-BE49-F238E27FC236}">
                <a16:creationId xmlns:a16="http://schemas.microsoft.com/office/drawing/2014/main" id="{EDDD7B02-B03C-4305-873B-B0E81BED478E}"/>
              </a:ext>
            </a:extLst>
          </p:cNvPr>
          <p:cNvPicPr>
            <a:picLocks noChangeAspect="1"/>
          </p:cNvPicPr>
          <p:nvPr userDrawn="1"/>
        </p:nvPicPr>
        <p:blipFill>
          <a:blip r:embed="rId3"/>
          <a:stretch>
            <a:fillRect/>
          </a:stretch>
        </p:blipFill>
        <p:spPr>
          <a:xfrm>
            <a:off x="868290" y="6369715"/>
            <a:ext cx="1930791" cy="289619"/>
          </a:xfrm>
          <a:prstGeom prst="rect">
            <a:avLst/>
          </a:prstGeom>
        </p:spPr>
      </p:pic>
    </p:spTree>
    <p:extLst>
      <p:ext uri="{BB962C8B-B14F-4D97-AF65-F5344CB8AC3E}">
        <p14:creationId xmlns:p14="http://schemas.microsoft.com/office/powerpoint/2010/main" val="2907146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41763F1-18B1-4A72-A6B1-2F29ABC496AE}"/>
              </a:ext>
            </a:extLst>
          </p:cNvPr>
          <p:cNvSpPr>
            <a:spLocks noGrp="1"/>
          </p:cNvSpPr>
          <p:nvPr>
            <p:ph type="title"/>
          </p:nvPr>
        </p:nvSpPr>
        <p:spPr>
          <a:xfrm>
            <a:off x="715263" y="557886"/>
            <a:ext cx="10762456" cy="357277"/>
          </a:xfrm>
          <a:prstGeom prst="rect">
            <a:avLst/>
          </a:prstGeom>
        </p:spPr>
        <p:txBody>
          <a:bodyPr/>
          <a:lstStyle>
            <a:lvl1pPr>
              <a:defRPr sz="2400" b="0" i="0">
                <a:solidFill>
                  <a:srgbClr val="004D71"/>
                </a:solidFill>
                <a:latin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803208C9-75B6-42CC-879C-D4886D9111EE}"/>
              </a:ext>
            </a:extLst>
          </p:cNvPr>
          <p:cNvSpPr>
            <a:spLocks noGrp="1"/>
          </p:cNvSpPr>
          <p:nvPr>
            <p:ph idx="1"/>
          </p:nvPr>
        </p:nvSpPr>
        <p:spPr>
          <a:xfrm>
            <a:off x="715264" y="1250070"/>
            <a:ext cx="10762456" cy="3975100"/>
          </a:xfrm>
          <a:prstGeom prst="rect">
            <a:avLst/>
          </a:prstGeom>
        </p:spPr>
        <p:txBody>
          <a:bodyPr/>
          <a:lstStyle>
            <a:lvl1pPr marL="342900" indent="-342900">
              <a:buClr>
                <a:srgbClr val="0F5E73"/>
              </a:buClr>
              <a:buFont typeface="Arial" panose="020B0604020202020204" pitchFamily="34" charset="0"/>
              <a:buChar char="•"/>
              <a:defRPr sz="2000">
                <a:solidFill>
                  <a:srgbClr val="004D71"/>
                </a:solidFill>
                <a:latin typeface="Rockwell" panose="02060603020205020403" pitchFamily="18" charset="0"/>
                <a:cs typeface="Rockwell" panose="02060603020205020403" pitchFamily="18" charset="0"/>
              </a:defRPr>
            </a:lvl1pPr>
            <a:lvl2pPr marL="742950" indent="-285750">
              <a:buClr>
                <a:srgbClr val="0F5E73"/>
              </a:buClr>
              <a:buSzPct val="75000"/>
              <a:buFont typeface="Courier New" panose="02070309020205020404" pitchFamily="49" charset="0"/>
              <a:buChar char="o"/>
              <a:defRPr sz="1800">
                <a:solidFill>
                  <a:srgbClr val="004D71"/>
                </a:solidFill>
                <a:latin typeface="Rockwell" panose="02060603020205020403" pitchFamily="18" charset="0"/>
                <a:cs typeface="Rockwell" panose="02060603020205020403" pitchFamily="18" charset="0"/>
              </a:defRPr>
            </a:lvl2pPr>
            <a:lvl3pPr marL="1143000" indent="-228600">
              <a:buClr>
                <a:srgbClr val="0F5E73"/>
              </a:buClr>
              <a:buFont typeface="Arial" panose="020B0604020202020204" pitchFamily="34" charset="0"/>
              <a:buChar char="•"/>
              <a:defRPr sz="1600">
                <a:solidFill>
                  <a:srgbClr val="004D71"/>
                </a:solidFill>
                <a:latin typeface="Rockwell" panose="02060603020205020403" pitchFamily="18" charset="0"/>
                <a:cs typeface="Rockwell" panose="02060603020205020403" pitchFamily="18" charset="0"/>
              </a:defRPr>
            </a:lvl3pPr>
            <a:lvl4pPr marL="1600200" indent="-228600">
              <a:buClr>
                <a:srgbClr val="0F5E73"/>
              </a:buClr>
              <a:buFont typeface="Courier New" panose="02070309020205020404" pitchFamily="49" charset="0"/>
              <a:buChar char="o"/>
              <a:defRPr sz="1400">
                <a:solidFill>
                  <a:srgbClr val="004D71"/>
                </a:solidFill>
                <a:latin typeface="Rockwell" panose="02060603020205020403" pitchFamily="18" charset="0"/>
                <a:cs typeface="Rockwell" panose="02060603020205020403" pitchFamily="18" charset="0"/>
              </a:defRPr>
            </a:lvl4pPr>
            <a:lvl5pPr marL="2057400" indent="-228600">
              <a:buClr>
                <a:srgbClr val="0F5E73"/>
              </a:buClr>
              <a:buFont typeface="Arial" panose="020B0604020202020204" pitchFamily="34" charset="0"/>
              <a:buChar char="•"/>
              <a:defRPr sz="1200">
                <a:solidFill>
                  <a:srgbClr val="004D71"/>
                </a:solidFill>
                <a:latin typeface="Rockwell" panose="02060603020205020403" pitchFamily="18" charset="0"/>
                <a:cs typeface="Rockwell" panose="020606030202050204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CD613726-00DE-4D15-AB00-E4194E4E6543}"/>
              </a:ext>
            </a:extLst>
          </p:cNvPr>
          <p:cNvSpPr/>
          <p:nvPr userDrawn="1"/>
        </p:nvSpPr>
        <p:spPr>
          <a:xfrm>
            <a:off x="0" y="-12634"/>
            <a:ext cx="12192000" cy="188549"/>
          </a:xfrm>
          <a:prstGeom prst="rect">
            <a:avLst/>
          </a:prstGeom>
          <a:solidFill>
            <a:srgbClr val="3A8D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5" name="Picture 14">
            <a:extLst>
              <a:ext uri="{FF2B5EF4-FFF2-40B4-BE49-F238E27FC236}">
                <a16:creationId xmlns:a16="http://schemas.microsoft.com/office/drawing/2014/main" id="{DDCE69A4-A3EA-4968-AF90-8017D3B9A2CD}"/>
              </a:ext>
            </a:extLst>
          </p:cNvPr>
          <p:cNvPicPr>
            <a:picLocks noChangeAspect="1"/>
          </p:cNvPicPr>
          <p:nvPr userDrawn="1"/>
        </p:nvPicPr>
        <p:blipFill>
          <a:blip r:embed="rId2"/>
          <a:srcRect/>
          <a:stretch/>
        </p:blipFill>
        <p:spPr>
          <a:xfrm>
            <a:off x="0" y="6135252"/>
            <a:ext cx="12192000" cy="723900"/>
          </a:xfrm>
          <a:prstGeom prst="rect">
            <a:avLst/>
          </a:prstGeom>
        </p:spPr>
      </p:pic>
      <p:sp>
        <p:nvSpPr>
          <p:cNvPr id="16" name="Rectangle 5">
            <a:extLst>
              <a:ext uri="{FF2B5EF4-FFF2-40B4-BE49-F238E27FC236}">
                <a16:creationId xmlns:a16="http://schemas.microsoft.com/office/drawing/2014/main" id="{D3A33B92-7924-4450-9DAA-649E58A6A585}"/>
              </a:ext>
            </a:extLst>
          </p:cNvPr>
          <p:cNvSpPr>
            <a:spLocks noGrp="1" noChangeArrowheads="1"/>
          </p:cNvSpPr>
          <p:nvPr>
            <p:ph type="ftr" sz="quarter" idx="11"/>
          </p:nvPr>
        </p:nvSpPr>
        <p:spPr>
          <a:xfrm>
            <a:off x="3560619" y="6371590"/>
            <a:ext cx="6885708" cy="476250"/>
          </a:xfrm>
          <a:prstGeom prst="rect">
            <a:avLst/>
          </a:prstGeom>
        </p:spPr>
        <p:txBody>
          <a:bodyPr/>
          <a:lstStyle>
            <a:lvl1pPr algn="ctr">
              <a:defRPr sz="1100">
                <a:solidFill>
                  <a:schemeClr val="bg1"/>
                </a:solidFill>
              </a:defRPr>
            </a:lvl1pPr>
          </a:lstStyle>
          <a:p>
            <a:pPr>
              <a:defRPr/>
            </a:pPr>
            <a:endParaRPr lang="en-US" altLang="en-US" dirty="0"/>
          </a:p>
        </p:txBody>
      </p:sp>
      <p:sp>
        <p:nvSpPr>
          <p:cNvPr id="17" name="Rectangle 6">
            <a:extLst>
              <a:ext uri="{FF2B5EF4-FFF2-40B4-BE49-F238E27FC236}">
                <a16:creationId xmlns:a16="http://schemas.microsoft.com/office/drawing/2014/main" id="{0B473490-EC45-4728-80A8-DFCDD69AC9E4}"/>
              </a:ext>
            </a:extLst>
          </p:cNvPr>
          <p:cNvSpPr>
            <a:spLocks noGrp="1" noChangeArrowheads="1"/>
          </p:cNvSpPr>
          <p:nvPr>
            <p:ph type="sldNum" sz="quarter" idx="12"/>
          </p:nvPr>
        </p:nvSpPr>
        <p:spPr>
          <a:xfrm>
            <a:off x="10820400" y="6361431"/>
            <a:ext cx="657320" cy="486785"/>
          </a:xfrm>
          <a:prstGeom prst="rect">
            <a:avLst/>
          </a:prstGeom>
        </p:spPr>
        <p:txBody>
          <a:bodyPr/>
          <a:lstStyle>
            <a:lvl1pPr>
              <a:defRPr baseline="0">
                <a:solidFill>
                  <a:schemeClr val="bg1"/>
                </a:solidFill>
              </a:defRPr>
            </a:lvl1pPr>
          </a:lstStyle>
          <a:p>
            <a:pPr>
              <a:defRPr/>
            </a:pPr>
            <a:fld id="{A2A408FD-1244-41CF-AC51-FF46BE88037F}" type="slidenum">
              <a:rPr lang="en-US" altLang="en-US" smtClean="0"/>
              <a:pPr>
                <a:defRPr/>
              </a:pPr>
              <a:t>‹#›</a:t>
            </a:fld>
            <a:endParaRPr lang="en-US" altLang="en-US" dirty="0"/>
          </a:p>
        </p:txBody>
      </p:sp>
      <p:pic>
        <p:nvPicPr>
          <p:cNvPr id="18" name="Picture 17">
            <a:extLst>
              <a:ext uri="{FF2B5EF4-FFF2-40B4-BE49-F238E27FC236}">
                <a16:creationId xmlns:a16="http://schemas.microsoft.com/office/drawing/2014/main" id="{25B5BB0A-37B1-416C-B17E-51AF9E388C3E}"/>
              </a:ext>
            </a:extLst>
          </p:cNvPr>
          <p:cNvPicPr>
            <a:picLocks noChangeAspect="1"/>
          </p:cNvPicPr>
          <p:nvPr userDrawn="1"/>
        </p:nvPicPr>
        <p:blipFill>
          <a:blip r:embed="rId3"/>
          <a:stretch>
            <a:fillRect/>
          </a:stretch>
        </p:blipFill>
        <p:spPr>
          <a:xfrm>
            <a:off x="868290" y="6369715"/>
            <a:ext cx="1930791" cy="289619"/>
          </a:xfrm>
          <a:prstGeom prst="rect">
            <a:avLst/>
          </a:prstGeom>
        </p:spPr>
      </p:pic>
    </p:spTree>
    <p:extLst>
      <p:ext uri="{BB962C8B-B14F-4D97-AF65-F5344CB8AC3E}">
        <p14:creationId xmlns:p14="http://schemas.microsoft.com/office/powerpoint/2010/main" val="22563253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3236247-6934-438C-A068-40B969020FD4}"/>
              </a:ext>
            </a:extLst>
          </p:cNvPr>
          <p:cNvSpPr>
            <a:spLocks noGrp="1"/>
          </p:cNvSpPr>
          <p:nvPr>
            <p:ph type="title"/>
          </p:nvPr>
        </p:nvSpPr>
        <p:spPr>
          <a:xfrm>
            <a:off x="715263" y="557886"/>
            <a:ext cx="10762456" cy="357277"/>
          </a:xfrm>
          <a:prstGeom prst="rect">
            <a:avLst/>
          </a:prstGeom>
        </p:spPr>
        <p:txBody>
          <a:bodyPr/>
          <a:lstStyle>
            <a:lvl1pPr>
              <a:defRPr sz="2400" b="0" i="0">
                <a:solidFill>
                  <a:srgbClr val="004D71"/>
                </a:solidFill>
                <a:latin typeface="Arial Black" panose="020B0A04020102020204" pitchFamily="34" charset="0"/>
                <a:cs typeface="Arial Black" panose="020B0A04020102020204" pitchFamily="34" charset="0"/>
              </a:defRPr>
            </a:lvl1pPr>
          </a:lstStyle>
          <a:p>
            <a:r>
              <a:rPr lang="en-US"/>
              <a:t>Click to edit Master title style</a:t>
            </a:r>
            <a:endParaRPr lang="en-US" dirty="0"/>
          </a:p>
        </p:txBody>
      </p:sp>
      <p:pic>
        <p:nvPicPr>
          <p:cNvPr id="15" name="Picture 14">
            <a:extLst>
              <a:ext uri="{FF2B5EF4-FFF2-40B4-BE49-F238E27FC236}">
                <a16:creationId xmlns:a16="http://schemas.microsoft.com/office/drawing/2014/main" id="{1F5B7F40-A476-41F0-A777-7A4055740A86}"/>
              </a:ext>
            </a:extLst>
          </p:cNvPr>
          <p:cNvPicPr>
            <a:picLocks noChangeAspect="1"/>
          </p:cNvPicPr>
          <p:nvPr userDrawn="1"/>
        </p:nvPicPr>
        <p:blipFill>
          <a:blip r:embed="rId2"/>
          <a:srcRect/>
          <a:stretch/>
        </p:blipFill>
        <p:spPr>
          <a:xfrm>
            <a:off x="868290" y="6369714"/>
            <a:ext cx="1930791" cy="289618"/>
          </a:xfrm>
          <a:prstGeom prst="rect">
            <a:avLst/>
          </a:prstGeom>
        </p:spPr>
      </p:pic>
      <p:sp>
        <p:nvSpPr>
          <p:cNvPr id="16" name="Rectangle 15">
            <a:extLst>
              <a:ext uri="{FF2B5EF4-FFF2-40B4-BE49-F238E27FC236}">
                <a16:creationId xmlns:a16="http://schemas.microsoft.com/office/drawing/2014/main" id="{6C0561CA-1287-453D-BCFF-F6C38BE63479}"/>
              </a:ext>
            </a:extLst>
          </p:cNvPr>
          <p:cNvSpPr/>
          <p:nvPr userDrawn="1"/>
        </p:nvSpPr>
        <p:spPr>
          <a:xfrm>
            <a:off x="0" y="-12634"/>
            <a:ext cx="12192000" cy="188549"/>
          </a:xfrm>
          <a:prstGeom prst="rect">
            <a:avLst/>
          </a:prstGeom>
          <a:solidFill>
            <a:srgbClr val="3A8D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Footer Placeholder 16">
            <a:extLst>
              <a:ext uri="{FF2B5EF4-FFF2-40B4-BE49-F238E27FC236}">
                <a16:creationId xmlns:a16="http://schemas.microsoft.com/office/drawing/2014/main" id="{7D49B488-62C6-454D-A624-5E462F67AB2E}"/>
              </a:ext>
            </a:extLst>
          </p:cNvPr>
          <p:cNvSpPr>
            <a:spLocks noGrp="1" noChangeArrowheads="1"/>
          </p:cNvSpPr>
          <p:nvPr>
            <p:ph type="ftr" sz="quarter" idx="11"/>
          </p:nvPr>
        </p:nvSpPr>
        <p:spPr>
          <a:xfrm>
            <a:off x="3560619" y="6371590"/>
            <a:ext cx="6885708" cy="476250"/>
          </a:xfrm>
          <a:prstGeom prst="rect">
            <a:avLst/>
          </a:prstGeom>
        </p:spPr>
        <p:txBody>
          <a:bodyPr/>
          <a:lstStyle>
            <a:lvl1pPr algn="ctr">
              <a:defRPr sz="1100">
                <a:solidFill>
                  <a:srgbClr val="004D71"/>
                </a:solidFill>
              </a:defRPr>
            </a:lvl1pPr>
          </a:lstStyle>
          <a:p>
            <a:pPr>
              <a:defRPr/>
            </a:pPr>
            <a:endParaRPr lang="en-US" altLang="en-US" dirty="0"/>
          </a:p>
        </p:txBody>
      </p:sp>
      <p:sp>
        <p:nvSpPr>
          <p:cNvPr id="18" name="Slide Number Placeholder 17">
            <a:extLst>
              <a:ext uri="{FF2B5EF4-FFF2-40B4-BE49-F238E27FC236}">
                <a16:creationId xmlns:a16="http://schemas.microsoft.com/office/drawing/2014/main" id="{DF541DE5-AD69-4FA3-9387-533F9BA14024}"/>
              </a:ext>
            </a:extLst>
          </p:cNvPr>
          <p:cNvSpPr>
            <a:spLocks noGrp="1" noChangeArrowheads="1"/>
          </p:cNvSpPr>
          <p:nvPr>
            <p:ph type="sldNum" sz="quarter" idx="12"/>
          </p:nvPr>
        </p:nvSpPr>
        <p:spPr>
          <a:xfrm>
            <a:off x="10820400" y="6361431"/>
            <a:ext cx="657320" cy="486785"/>
          </a:xfrm>
          <a:prstGeom prst="rect">
            <a:avLst/>
          </a:prstGeom>
        </p:spPr>
        <p:txBody>
          <a:bodyPr/>
          <a:lstStyle>
            <a:lvl1pPr>
              <a:defRPr baseline="0">
                <a:solidFill>
                  <a:srgbClr val="004D71"/>
                </a:solidFill>
              </a:defRPr>
            </a:lvl1pPr>
          </a:lstStyle>
          <a:p>
            <a:pPr>
              <a:defRPr/>
            </a:pPr>
            <a:fld id="{A2A408FD-1244-41CF-AC51-FF46BE88037F}" type="slidenum">
              <a:rPr lang="en-US" altLang="en-US" smtClean="0"/>
              <a:pPr>
                <a:defRPr/>
              </a:pPr>
              <a:t>‹#›</a:t>
            </a:fld>
            <a:endParaRPr lang="en-US" altLang="en-US" dirty="0"/>
          </a:p>
        </p:txBody>
      </p:sp>
      <p:sp>
        <p:nvSpPr>
          <p:cNvPr id="19" name="Content Placeholder 2">
            <a:extLst>
              <a:ext uri="{FF2B5EF4-FFF2-40B4-BE49-F238E27FC236}">
                <a16:creationId xmlns:a16="http://schemas.microsoft.com/office/drawing/2014/main" id="{F6A575FF-D6AE-4726-868C-F841A497C0BB}"/>
              </a:ext>
            </a:extLst>
          </p:cNvPr>
          <p:cNvSpPr>
            <a:spLocks noGrp="1"/>
          </p:cNvSpPr>
          <p:nvPr>
            <p:ph idx="13"/>
          </p:nvPr>
        </p:nvSpPr>
        <p:spPr>
          <a:xfrm>
            <a:off x="715264" y="1250070"/>
            <a:ext cx="5279136" cy="4648199"/>
          </a:xfrm>
          <a:prstGeom prst="rect">
            <a:avLst/>
          </a:prstGeom>
        </p:spPr>
        <p:txBody>
          <a:bodyPr/>
          <a:lstStyle>
            <a:lvl1pPr marL="342900" indent="-342900">
              <a:buClr>
                <a:srgbClr val="0F5E73"/>
              </a:buClr>
              <a:buFont typeface="Arial" panose="020B0604020202020204" pitchFamily="34" charset="0"/>
              <a:buChar char="•"/>
              <a:defRPr sz="2000">
                <a:solidFill>
                  <a:srgbClr val="004D71"/>
                </a:solidFill>
                <a:latin typeface="Rockwell" panose="02060603020205020403" pitchFamily="18" charset="0"/>
                <a:cs typeface="Rockwell" panose="02060603020205020403" pitchFamily="18" charset="0"/>
              </a:defRPr>
            </a:lvl1pPr>
            <a:lvl2pPr marL="742950" indent="-285750">
              <a:buClr>
                <a:srgbClr val="0F5E73"/>
              </a:buClr>
              <a:buSzPct val="75000"/>
              <a:buFont typeface="Courier New" panose="02070309020205020404" pitchFamily="49" charset="0"/>
              <a:buChar char="o"/>
              <a:defRPr sz="1800">
                <a:solidFill>
                  <a:srgbClr val="004D71"/>
                </a:solidFill>
                <a:latin typeface="Rockwell" panose="02060603020205020403" pitchFamily="18" charset="0"/>
                <a:cs typeface="Rockwell" panose="02060603020205020403" pitchFamily="18" charset="0"/>
              </a:defRPr>
            </a:lvl2pPr>
            <a:lvl3pPr marL="1143000" indent="-228600">
              <a:buClr>
                <a:srgbClr val="0F5E73"/>
              </a:buClr>
              <a:buFont typeface="Arial" panose="020B0604020202020204" pitchFamily="34" charset="0"/>
              <a:buChar char="•"/>
              <a:defRPr sz="1600">
                <a:solidFill>
                  <a:srgbClr val="004D71"/>
                </a:solidFill>
                <a:latin typeface="Rockwell" panose="02060603020205020403" pitchFamily="18" charset="0"/>
                <a:cs typeface="Rockwell" panose="02060603020205020403" pitchFamily="18" charset="0"/>
              </a:defRPr>
            </a:lvl3pPr>
            <a:lvl4pPr marL="1600200" indent="-228600">
              <a:buClr>
                <a:srgbClr val="0F5E73"/>
              </a:buClr>
              <a:buFont typeface="Courier New" panose="02070309020205020404" pitchFamily="49" charset="0"/>
              <a:buChar char="o"/>
              <a:defRPr sz="1400">
                <a:solidFill>
                  <a:srgbClr val="004D71"/>
                </a:solidFill>
                <a:latin typeface="Rockwell" panose="02060603020205020403" pitchFamily="18" charset="0"/>
                <a:cs typeface="Rockwell" panose="02060603020205020403" pitchFamily="18" charset="0"/>
              </a:defRPr>
            </a:lvl4pPr>
            <a:lvl5pPr marL="2057400" indent="-228600">
              <a:buClr>
                <a:srgbClr val="0F5E73"/>
              </a:buClr>
              <a:buFont typeface="Arial" panose="020B0604020202020204" pitchFamily="34" charset="0"/>
              <a:buChar char="•"/>
              <a:defRPr sz="1200">
                <a:solidFill>
                  <a:srgbClr val="004D71"/>
                </a:solidFill>
                <a:latin typeface="Rockwell" panose="02060603020205020403" pitchFamily="18" charset="0"/>
                <a:cs typeface="Rockwell" panose="020606030202050204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a:extLst>
              <a:ext uri="{FF2B5EF4-FFF2-40B4-BE49-F238E27FC236}">
                <a16:creationId xmlns:a16="http://schemas.microsoft.com/office/drawing/2014/main" id="{2B2D920F-5373-4749-A6B0-C3271C85EB94}"/>
              </a:ext>
            </a:extLst>
          </p:cNvPr>
          <p:cNvSpPr>
            <a:spLocks noGrp="1"/>
          </p:cNvSpPr>
          <p:nvPr>
            <p:ph idx="14"/>
          </p:nvPr>
        </p:nvSpPr>
        <p:spPr>
          <a:xfrm>
            <a:off x="6198584" y="1250070"/>
            <a:ext cx="5279136" cy="4648199"/>
          </a:xfrm>
          <a:prstGeom prst="rect">
            <a:avLst/>
          </a:prstGeom>
        </p:spPr>
        <p:txBody>
          <a:bodyPr/>
          <a:lstStyle>
            <a:lvl1pPr marL="342900" indent="-342900">
              <a:buClr>
                <a:srgbClr val="0F5E73"/>
              </a:buClr>
              <a:buFont typeface="Arial" panose="020B0604020202020204" pitchFamily="34" charset="0"/>
              <a:buChar char="•"/>
              <a:defRPr sz="2000">
                <a:solidFill>
                  <a:srgbClr val="004D71"/>
                </a:solidFill>
                <a:latin typeface="Rockwell" panose="02060603020205020403" pitchFamily="18" charset="0"/>
                <a:cs typeface="Rockwell" panose="02060603020205020403" pitchFamily="18" charset="0"/>
              </a:defRPr>
            </a:lvl1pPr>
            <a:lvl2pPr marL="742950" indent="-285750">
              <a:buClr>
                <a:srgbClr val="0F5E73"/>
              </a:buClr>
              <a:buSzPct val="75000"/>
              <a:buFont typeface="Courier New" panose="02070309020205020404" pitchFamily="49" charset="0"/>
              <a:buChar char="o"/>
              <a:defRPr sz="1800">
                <a:solidFill>
                  <a:srgbClr val="004D71"/>
                </a:solidFill>
                <a:latin typeface="Rockwell" panose="02060603020205020403" pitchFamily="18" charset="0"/>
                <a:cs typeface="Rockwell" panose="02060603020205020403" pitchFamily="18" charset="0"/>
              </a:defRPr>
            </a:lvl2pPr>
            <a:lvl3pPr marL="1143000" indent="-228600">
              <a:buClr>
                <a:srgbClr val="0F5E73"/>
              </a:buClr>
              <a:buFont typeface="Arial" panose="020B0604020202020204" pitchFamily="34" charset="0"/>
              <a:buChar char="•"/>
              <a:defRPr sz="1600">
                <a:solidFill>
                  <a:srgbClr val="004D71"/>
                </a:solidFill>
                <a:latin typeface="Rockwell" panose="02060603020205020403" pitchFamily="18" charset="0"/>
                <a:cs typeface="Rockwell" panose="02060603020205020403" pitchFamily="18" charset="0"/>
              </a:defRPr>
            </a:lvl3pPr>
            <a:lvl4pPr marL="1600200" indent="-228600">
              <a:buClr>
                <a:srgbClr val="0F5E73"/>
              </a:buClr>
              <a:buFont typeface="Courier New" panose="02070309020205020404" pitchFamily="49" charset="0"/>
              <a:buChar char="o"/>
              <a:defRPr sz="1400">
                <a:solidFill>
                  <a:srgbClr val="004D71"/>
                </a:solidFill>
                <a:latin typeface="Rockwell" panose="02060603020205020403" pitchFamily="18" charset="0"/>
                <a:cs typeface="Rockwell" panose="02060603020205020403" pitchFamily="18" charset="0"/>
              </a:defRPr>
            </a:lvl4pPr>
            <a:lvl5pPr marL="2057400" indent="-228600">
              <a:buClr>
                <a:srgbClr val="0F5E73"/>
              </a:buClr>
              <a:buFont typeface="Arial" panose="020B0604020202020204" pitchFamily="34" charset="0"/>
              <a:buChar char="•"/>
              <a:defRPr sz="1200">
                <a:solidFill>
                  <a:srgbClr val="004D71"/>
                </a:solidFill>
                <a:latin typeface="Rockwell" panose="02060603020205020403" pitchFamily="18" charset="0"/>
                <a:cs typeface="Rockwell" panose="020606030202050204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3362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715262" y="1219200"/>
            <a:ext cx="10762457" cy="4648200"/>
          </a:xfrm>
          <a:prstGeom prst="rect">
            <a:avLst/>
          </a:prstGeom>
        </p:spPr>
        <p:txBody>
          <a:bodyPr/>
          <a:lstStyle>
            <a:lvl1pPr>
              <a:buClr>
                <a:srgbClr val="004D71"/>
              </a:buClr>
              <a:defRPr sz="1800">
                <a:solidFill>
                  <a:srgbClr val="004D71"/>
                </a:solidFill>
                <a:latin typeface="Rockwell" panose="02060603020205020403" pitchFamily="18" charset="0"/>
              </a:defRPr>
            </a:lvl1pPr>
          </a:lstStyle>
          <a:p>
            <a:pPr lvl="0"/>
            <a:r>
              <a:rPr lang="en-US" noProof="0" dirty="0"/>
              <a:t>Click icon to add chart</a:t>
            </a:r>
          </a:p>
        </p:txBody>
      </p:sp>
      <p:pic>
        <p:nvPicPr>
          <p:cNvPr id="5" name="Picture 4">
            <a:extLst>
              <a:ext uri="{FF2B5EF4-FFF2-40B4-BE49-F238E27FC236}">
                <a16:creationId xmlns:a16="http://schemas.microsoft.com/office/drawing/2014/main" id="{D9C173EE-2076-47A8-890D-14D1E787F106}"/>
              </a:ext>
            </a:extLst>
          </p:cNvPr>
          <p:cNvPicPr>
            <a:picLocks noChangeAspect="1"/>
          </p:cNvPicPr>
          <p:nvPr userDrawn="1"/>
        </p:nvPicPr>
        <p:blipFill>
          <a:blip r:embed="rId2"/>
          <a:srcRect/>
          <a:stretch/>
        </p:blipFill>
        <p:spPr>
          <a:xfrm>
            <a:off x="0" y="6135252"/>
            <a:ext cx="12192000" cy="723900"/>
          </a:xfrm>
          <a:prstGeom prst="rect">
            <a:avLst/>
          </a:prstGeom>
        </p:spPr>
      </p:pic>
      <p:sp>
        <p:nvSpPr>
          <p:cNvPr id="6" name="Footer Placeholder 5">
            <a:extLst>
              <a:ext uri="{FF2B5EF4-FFF2-40B4-BE49-F238E27FC236}">
                <a16:creationId xmlns:a16="http://schemas.microsoft.com/office/drawing/2014/main" id="{732CA469-E8EC-4C7C-8DE0-3FDAA1489C87}"/>
              </a:ext>
            </a:extLst>
          </p:cNvPr>
          <p:cNvSpPr>
            <a:spLocks noGrp="1" noChangeArrowheads="1"/>
          </p:cNvSpPr>
          <p:nvPr>
            <p:ph type="ftr" sz="quarter" idx="11"/>
          </p:nvPr>
        </p:nvSpPr>
        <p:spPr>
          <a:xfrm>
            <a:off x="3560619" y="6371590"/>
            <a:ext cx="6885708" cy="476250"/>
          </a:xfrm>
          <a:prstGeom prst="rect">
            <a:avLst/>
          </a:prstGeom>
        </p:spPr>
        <p:txBody>
          <a:bodyPr/>
          <a:lstStyle>
            <a:lvl1pPr algn="ctr">
              <a:defRPr sz="1100">
                <a:solidFill>
                  <a:schemeClr val="bg1"/>
                </a:solidFill>
              </a:defRPr>
            </a:lvl1pPr>
          </a:lstStyle>
          <a:p>
            <a:pPr>
              <a:defRPr/>
            </a:pPr>
            <a:endParaRPr lang="en-US" altLang="en-US" dirty="0"/>
          </a:p>
        </p:txBody>
      </p:sp>
      <p:sp>
        <p:nvSpPr>
          <p:cNvPr id="7" name="Slide Number Placeholder 6">
            <a:extLst>
              <a:ext uri="{FF2B5EF4-FFF2-40B4-BE49-F238E27FC236}">
                <a16:creationId xmlns:a16="http://schemas.microsoft.com/office/drawing/2014/main" id="{AB99162C-DA87-4EDE-BA34-8D6B113A17F7}"/>
              </a:ext>
            </a:extLst>
          </p:cNvPr>
          <p:cNvSpPr>
            <a:spLocks noGrp="1" noChangeArrowheads="1"/>
          </p:cNvSpPr>
          <p:nvPr>
            <p:ph type="sldNum" sz="quarter" idx="12"/>
          </p:nvPr>
        </p:nvSpPr>
        <p:spPr>
          <a:xfrm>
            <a:off x="10820400" y="6361431"/>
            <a:ext cx="657320" cy="486785"/>
          </a:xfrm>
          <a:prstGeom prst="rect">
            <a:avLst/>
          </a:prstGeom>
        </p:spPr>
        <p:txBody>
          <a:bodyPr/>
          <a:lstStyle>
            <a:lvl1pPr>
              <a:defRPr baseline="0">
                <a:solidFill>
                  <a:schemeClr val="bg1"/>
                </a:solidFill>
              </a:defRPr>
            </a:lvl1pPr>
          </a:lstStyle>
          <a:p>
            <a:pPr>
              <a:defRPr/>
            </a:pPr>
            <a:fld id="{A2A408FD-1244-41CF-AC51-FF46BE88037F}" type="slidenum">
              <a:rPr lang="en-US" altLang="en-US" smtClean="0"/>
              <a:pPr>
                <a:defRPr/>
              </a:pPr>
              <a:t>‹#›</a:t>
            </a:fld>
            <a:endParaRPr lang="en-US" altLang="en-US" dirty="0"/>
          </a:p>
        </p:txBody>
      </p:sp>
      <p:pic>
        <p:nvPicPr>
          <p:cNvPr id="8" name="Picture 7">
            <a:extLst>
              <a:ext uri="{FF2B5EF4-FFF2-40B4-BE49-F238E27FC236}">
                <a16:creationId xmlns:a16="http://schemas.microsoft.com/office/drawing/2014/main" id="{5183FDDB-403D-4709-A812-FA92E6F7B870}"/>
              </a:ext>
            </a:extLst>
          </p:cNvPr>
          <p:cNvPicPr>
            <a:picLocks noChangeAspect="1"/>
          </p:cNvPicPr>
          <p:nvPr userDrawn="1"/>
        </p:nvPicPr>
        <p:blipFill>
          <a:blip r:embed="rId3"/>
          <a:stretch>
            <a:fillRect/>
          </a:stretch>
        </p:blipFill>
        <p:spPr>
          <a:xfrm>
            <a:off x="868290" y="6369715"/>
            <a:ext cx="1930791" cy="289619"/>
          </a:xfrm>
          <a:prstGeom prst="rect">
            <a:avLst/>
          </a:prstGeom>
        </p:spPr>
      </p:pic>
      <p:sp>
        <p:nvSpPr>
          <p:cNvPr id="9" name="Title 1">
            <a:extLst>
              <a:ext uri="{FF2B5EF4-FFF2-40B4-BE49-F238E27FC236}">
                <a16:creationId xmlns:a16="http://schemas.microsoft.com/office/drawing/2014/main" id="{B226FE4D-6455-46EC-9579-23CDB00A3CE7}"/>
              </a:ext>
            </a:extLst>
          </p:cNvPr>
          <p:cNvSpPr>
            <a:spLocks noGrp="1"/>
          </p:cNvSpPr>
          <p:nvPr>
            <p:ph type="title"/>
          </p:nvPr>
        </p:nvSpPr>
        <p:spPr>
          <a:xfrm>
            <a:off x="715263" y="557886"/>
            <a:ext cx="10762456" cy="357277"/>
          </a:xfrm>
          <a:prstGeom prst="rect">
            <a:avLst/>
          </a:prstGeom>
        </p:spPr>
        <p:txBody>
          <a:bodyPr/>
          <a:lstStyle>
            <a:lvl1pPr>
              <a:defRPr sz="2400" b="0" i="0">
                <a:solidFill>
                  <a:srgbClr val="004D71"/>
                </a:solidFill>
                <a:latin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2304DD94-4908-402B-B54B-A2661E6D6A2B}"/>
              </a:ext>
            </a:extLst>
          </p:cNvPr>
          <p:cNvSpPr/>
          <p:nvPr userDrawn="1"/>
        </p:nvSpPr>
        <p:spPr>
          <a:xfrm>
            <a:off x="0" y="-12634"/>
            <a:ext cx="12192000" cy="188549"/>
          </a:xfrm>
          <a:prstGeom prst="rect">
            <a:avLst/>
          </a:prstGeom>
          <a:solidFill>
            <a:srgbClr val="3A8D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671105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0F2F5-6459-AF8C-CE12-A6BB005EC6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5459964-78A3-A501-013B-78DE8D0864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376726-7762-5AAD-21C7-8E2A3B0B6EE0}"/>
              </a:ext>
            </a:extLst>
          </p:cNvPr>
          <p:cNvSpPr>
            <a:spLocks noGrp="1"/>
          </p:cNvSpPr>
          <p:nvPr>
            <p:ph type="dt" sz="half" idx="10"/>
          </p:nvPr>
        </p:nvSpPr>
        <p:spPr/>
        <p:txBody>
          <a:bodyPr/>
          <a:lstStyle/>
          <a:p>
            <a:fld id="{E38B6596-4FF4-4C80-B9E0-94FDDABC98C1}" type="datetimeFigureOut">
              <a:rPr lang="en-GB" smtClean="0"/>
              <a:t>14/06/2024</a:t>
            </a:fld>
            <a:endParaRPr lang="en-GB"/>
          </a:p>
        </p:txBody>
      </p:sp>
      <p:sp>
        <p:nvSpPr>
          <p:cNvPr id="5" name="Footer Placeholder 4">
            <a:extLst>
              <a:ext uri="{FF2B5EF4-FFF2-40B4-BE49-F238E27FC236}">
                <a16:creationId xmlns:a16="http://schemas.microsoft.com/office/drawing/2014/main" id="{1E103950-A605-1E06-FA41-C46EF89131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18BE34-7437-7F50-B4F1-AB3A3FF92295}"/>
              </a:ext>
            </a:extLst>
          </p:cNvPr>
          <p:cNvSpPr>
            <a:spLocks noGrp="1"/>
          </p:cNvSpPr>
          <p:nvPr>
            <p:ph type="sldNum" sz="quarter" idx="12"/>
          </p:nvPr>
        </p:nvSpPr>
        <p:spPr/>
        <p:txBody>
          <a:bodyPr/>
          <a:lstStyle/>
          <a:p>
            <a:fld id="{0B861503-26B9-4695-A1BE-522667C2E140}" type="slidenum">
              <a:rPr lang="en-GB" smtClean="0"/>
              <a:t>‹#›</a:t>
            </a:fld>
            <a:endParaRPr lang="en-GB"/>
          </a:p>
        </p:txBody>
      </p:sp>
    </p:spTree>
    <p:extLst>
      <p:ext uri="{BB962C8B-B14F-4D97-AF65-F5344CB8AC3E}">
        <p14:creationId xmlns:p14="http://schemas.microsoft.com/office/powerpoint/2010/main" val="1497884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EndSlide_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CF296-EF4F-7546-948C-E810D7CD05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72241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onten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DD5FB6-1FF9-4E46-9CFC-1F0165438C74}"/>
              </a:ext>
            </a:extLst>
          </p:cNvPr>
          <p:cNvPicPr>
            <a:picLocks noChangeAspect="1"/>
          </p:cNvPicPr>
          <p:nvPr userDrawn="1"/>
        </p:nvPicPr>
        <p:blipFill>
          <a:blip r:embed="rId2"/>
          <a:srcRect/>
          <a:stretch/>
        </p:blipFill>
        <p:spPr>
          <a:xfrm>
            <a:off x="0" y="6135253"/>
            <a:ext cx="12192000" cy="723900"/>
          </a:xfrm>
          <a:prstGeom prst="rect">
            <a:avLst/>
          </a:prstGeom>
        </p:spPr>
      </p:pic>
      <p:sp>
        <p:nvSpPr>
          <p:cNvPr id="13" name="Rectangle 6">
            <a:extLst>
              <a:ext uri="{FF2B5EF4-FFF2-40B4-BE49-F238E27FC236}">
                <a16:creationId xmlns:a16="http://schemas.microsoft.com/office/drawing/2014/main" id="{DC086B76-1FF2-45A5-9057-F3C05A935E15}"/>
              </a:ext>
            </a:extLst>
          </p:cNvPr>
          <p:cNvSpPr>
            <a:spLocks noGrp="1" noChangeArrowheads="1"/>
          </p:cNvSpPr>
          <p:nvPr>
            <p:ph type="sldNum" sz="quarter" idx="12"/>
          </p:nvPr>
        </p:nvSpPr>
        <p:spPr>
          <a:xfrm>
            <a:off x="10820400" y="6361433"/>
            <a:ext cx="657320" cy="486785"/>
          </a:xfrm>
          <a:prstGeom prst="rect">
            <a:avLst/>
          </a:prstGeom>
        </p:spPr>
        <p:txBody>
          <a:bodyPr/>
          <a:lstStyle>
            <a:lvl1pPr>
              <a:defRPr sz="1400" baseline="0">
                <a:solidFill>
                  <a:schemeClr val="bg1"/>
                </a:solidFill>
                <a:latin typeface="Arial" panose="020B0604020202020204" pitchFamily="34" charset="0"/>
                <a:cs typeface="Arial" panose="020B0604020202020204" pitchFamily="34" charset="0"/>
              </a:defRPr>
            </a:lvl1pPr>
          </a:lstStyle>
          <a:p>
            <a:pPr>
              <a:defRPr/>
            </a:pPr>
            <a:fld id="{A2A408FD-1244-41CF-AC51-FF46BE88037F}" type="slidenum">
              <a:rPr lang="en-US" altLang="en-US" smtClean="0"/>
              <a:pPr>
                <a:defRPr/>
              </a:pPr>
              <a:t>‹#›</a:t>
            </a:fld>
            <a:endParaRPr lang="en-US" altLang="en-US" dirty="0"/>
          </a:p>
        </p:txBody>
      </p:sp>
      <p:sp>
        <p:nvSpPr>
          <p:cNvPr id="14" name="Title 1">
            <a:extLst>
              <a:ext uri="{FF2B5EF4-FFF2-40B4-BE49-F238E27FC236}">
                <a16:creationId xmlns:a16="http://schemas.microsoft.com/office/drawing/2014/main" id="{66B19BB2-4397-4BD8-857C-7EA607CE89EE}"/>
              </a:ext>
            </a:extLst>
          </p:cNvPr>
          <p:cNvSpPr>
            <a:spLocks noGrp="1"/>
          </p:cNvSpPr>
          <p:nvPr>
            <p:ph type="title"/>
          </p:nvPr>
        </p:nvSpPr>
        <p:spPr>
          <a:xfrm>
            <a:off x="715263" y="557887"/>
            <a:ext cx="10762456" cy="357277"/>
          </a:xfrm>
          <a:prstGeom prst="rect">
            <a:avLst/>
          </a:prstGeom>
        </p:spPr>
        <p:txBody>
          <a:bodyPr/>
          <a:lstStyle>
            <a:lvl1pPr>
              <a:defRPr sz="2400" b="0" i="0">
                <a:solidFill>
                  <a:srgbClr val="004D71"/>
                </a:solidFill>
                <a:latin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C6B8360B-BA73-48FE-B613-64FEDC82B4EC}"/>
              </a:ext>
            </a:extLst>
          </p:cNvPr>
          <p:cNvSpPr>
            <a:spLocks noGrp="1"/>
          </p:cNvSpPr>
          <p:nvPr>
            <p:ph idx="1"/>
          </p:nvPr>
        </p:nvSpPr>
        <p:spPr>
          <a:xfrm>
            <a:off x="715264" y="1250071"/>
            <a:ext cx="10762456" cy="3975100"/>
          </a:xfrm>
          <a:prstGeom prst="rect">
            <a:avLst/>
          </a:prstGeom>
        </p:spPr>
        <p:txBody>
          <a:bodyPr/>
          <a:lstStyle>
            <a:lvl1pPr marL="342900" indent="-342900">
              <a:buClr>
                <a:srgbClr val="0F5E73"/>
              </a:buClr>
              <a:buFont typeface="Arial" panose="020B0604020202020204" pitchFamily="34" charset="0"/>
              <a:buChar char="•"/>
              <a:defRPr sz="2000">
                <a:solidFill>
                  <a:srgbClr val="004D71"/>
                </a:solidFill>
                <a:latin typeface="Rockwell" panose="02060603020205020403" pitchFamily="18" charset="0"/>
                <a:cs typeface="Rockwell" panose="02060603020205020403" pitchFamily="18" charset="0"/>
              </a:defRPr>
            </a:lvl1pPr>
            <a:lvl2pPr marL="742950" indent="-285750">
              <a:buClr>
                <a:srgbClr val="0F5E73"/>
              </a:buClr>
              <a:buSzPct val="75000"/>
              <a:buFont typeface="Courier New" panose="02070309020205020404" pitchFamily="49" charset="0"/>
              <a:buChar char="o"/>
              <a:defRPr sz="1800">
                <a:solidFill>
                  <a:srgbClr val="004D71"/>
                </a:solidFill>
                <a:latin typeface="Rockwell" panose="02060603020205020403" pitchFamily="18" charset="0"/>
                <a:cs typeface="Rockwell" panose="02060603020205020403" pitchFamily="18" charset="0"/>
              </a:defRPr>
            </a:lvl2pPr>
            <a:lvl3pPr marL="1143000" indent="-228600">
              <a:buClr>
                <a:srgbClr val="0F5E73"/>
              </a:buClr>
              <a:buFont typeface="Arial" panose="020B0604020202020204" pitchFamily="34" charset="0"/>
              <a:buChar char="•"/>
              <a:defRPr sz="1600">
                <a:solidFill>
                  <a:srgbClr val="004D71"/>
                </a:solidFill>
                <a:latin typeface="Rockwell" panose="02060603020205020403" pitchFamily="18" charset="0"/>
                <a:cs typeface="Rockwell" panose="02060603020205020403" pitchFamily="18" charset="0"/>
              </a:defRPr>
            </a:lvl3pPr>
            <a:lvl4pPr marL="1600200" indent="-228600">
              <a:buClr>
                <a:srgbClr val="0F5E73"/>
              </a:buClr>
              <a:buFont typeface="Courier New" panose="02070309020205020404" pitchFamily="49" charset="0"/>
              <a:buChar char="o"/>
              <a:defRPr sz="1400">
                <a:solidFill>
                  <a:srgbClr val="004D71"/>
                </a:solidFill>
                <a:latin typeface="Rockwell" panose="02060603020205020403" pitchFamily="18" charset="0"/>
                <a:cs typeface="Rockwell" panose="02060603020205020403" pitchFamily="18" charset="0"/>
              </a:defRPr>
            </a:lvl4pPr>
            <a:lvl5pPr marL="2057400" indent="-228600">
              <a:buClr>
                <a:srgbClr val="0F5E73"/>
              </a:buClr>
              <a:buFont typeface="Arial" panose="020B0604020202020204" pitchFamily="34" charset="0"/>
              <a:buChar char="•"/>
              <a:defRPr sz="1200">
                <a:solidFill>
                  <a:srgbClr val="004D71"/>
                </a:solidFill>
                <a:latin typeface="Rockwell" panose="02060603020205020403" pitchFamily="18" charset="0"/>
                <a:cs typeface="Rockwell" panose="020606030202050204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a:extLst>
              <a:ext uri="{FF2B5EF4-FFF2-40B4-BE49-F238E27FC236}">
                <a16:creationId xmlns:a16="http://schemas.microsoft.com/office/drawing/2014/main" id="{9DEEF634-0E8D-46BA-8CE5-97799A772605}"/>
              </a:ext>
            </a:extLst>
          </p:cNvPr>
          <p:cNvSpPr/>
          <p:nvPr userDrawn="1"/>
        </p:nvSpPr>
        <p:spPr>
          <a:xfrm>
            <a:off x="0" y="-12633"/>
            <a:ext cx="12192000" cy="188549"/>
          </a:xfrm>
          <a:prstGeom prst="rect">
            <a:avLst/>
          </a:prstGeom>
          <a:solidFill>
            <a:srgbClr val="3A8D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762331D9-67A2-4CAA-9BB5-55C6AC4A9A79}"/>
              </a:ext>
            </a:extLst>
          </p:cNvPr>
          <p:cNvPicPr>
            <a:picLocks noChangeAspect="1"/>
          </p:cNvPicPr>
          <p:nvPr userDrawn="1"/>
        </p:nvPicPr>
        <p:blipFill>
          <a:blip r:embed="rId3"/>
          <a:stretch>
            <a:fillRect/>
          </a:stretch>
        </p:blipFill>
        <p:spPr>
          <a:xfrm>
            <a:off x="868291" y="6299325"/>
            <a:ext cx="1930400" cy="386080"/>
          </a:xfrm>
          <a:prstGeom prst="rect">
            <a:avLst/>
          </a:prstGeom>
        </p:spPr>
      </p:pic>
      <p:sp>
        <p:nvSpPr>
          <p:cNvPr id="10" name="Text Placeholder 3">
            <a:extLst>
              <a:ext uri="{FF2B5EF4-FFF2-40B4-BE49-F238E27FC236}">
                <a16:creationId xmlns:a16="http://schemas.microsoft.com/office/drawing/2014/main" id="{DAEDC5DA-B2BA-F642-902C-089904ED6890}"/>
              </a:ext>
            </a:extLst>
          </p:cNvPr>
          <p:cNvSpPr>
            <a:spLocks noGrp="1"/>
          </p:cNvSpPr>
          <p:nvPr>
            <p:ph type="body" sz="quarter" idx="13" hasCustomPrompt="1"/>
          </p:nvPr>
        </p:nvSpPr>
        <p:spPr>
          <a:xfrm>
            <a:off x="3560620" y="6361718"/>
            <a:ext cx="6838439" cy="356235"/>
          </a:xfrm>
          <a:prstGeom prst="rect">
            <a:avLst/>
          </a:prstGeom>
        </p:spPr>
        <p:txBody>
          <a:bodyPr/>
          <a:lstStyle>
            <a:lvl1pPr marL="0" indent="0" algn="r">
              <a:buNone/>
              <a:defRPr sz="1400">
                <a:solidFill>
                  <a:schemeClr val="bg1"/>
                </a:solidFill>
                <a:latin typeface="Arial" panose="020B0604020202020204" pitchFamily="34" charset="0"/>
                <a:cs typeface="Arial" panose="020B0604020202020204" pitchFamily="34" charset="0"/>
              </a:defRPr>
            </a:lvl1pPr>
          </a:lstStyle>
          <a:p>
            <a:r>
              <a:rPr lang="en-US" dirty="0"/>
              <a:t>Design Law 2020</a:t>
            </a:r>
          </a:p>
        </p:txBody>
      </p:sp>
    </p:spTree>
    <p:extLst>
      <p:ext uri="{BB962C8B-B14F-4D97-AF65-F5344CB8AC3E}">
        <p14:creationId xmlns:p14="http://schemas.microsoft.com/office/powerpoint/2010/main" val="313986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Conten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DD5FB6-1FF9-4E46-9CFC-1F0165438C74}"/>
              </a:ext>
            </a:extLst>
          </p:cNvPr>
          <p:cNvPicPr>
            <a:picLocks noChangeAspect="1"/>
          </p:cNvPicPr>
          <p:nvPr userDrawn="1"/>
        </p:nvPicPr>
        <p:blipFill>
          <a:blip r:embed="rId2"/>
          <a:srcRect/>
          <a:stretch/>
        </p:blipFill>
        <p:spPr>
          <a:xfrm>
            <a:off x="0" y="6135253"/>
            <a:ext cx="12192000" cy="723900"/>
          </a:xfrm>
          <a:prstGeom prst="rect">
            <a:avLst/>
          </a:prstGeom>
        </p:spPr>
      </p:pic>
      <p:sp>
        <p:nvSpPr>
          <p:cNvPr id="13" name="Rectangle 6">
            <a:extLst>
              <a:ext uri="{FF2B5EF4-FFF2-40B4-BE49-F238E27FC236}">
                <a16:creationId xmlns:a16="http://schemas.microsoft.com/office/drawing/2014/main" id="{DC086B76-1FF2-45A5-9057-F3C05A935E15}"/>
              </a:ext>
            </a:extLst>
          </p:cNvPr>
          <p:cNvSpPr>
            <a:spLocks noGrp="1" noChangeArrowheads="1"/>
          </p:cNvSpPr>
          <p:nvPr>
            <p:ph type="sldNum" sz="quarter" idx="12"/>
          </p:nvPr>
        </p:nvSpPr>
        <p:spPr>
          <a:xfrm>
            <a:off x="10820400" y="6361433"/>
            <a:ext cx="657320" cy="486785"/>
          </a:xfrm>
          <a:prstGeom prst="rect">
            <a:avLst/>
          </a:prstGeom>
        </p:spPr>
        <p:txBody>
          <a:bodyPr/>
          <a:lstStyle>
            <a:lvl1pPr>
              <a:defRPr sz="1400" baseline="0">
                <a:solidFill>
                  <a:schemeClr val="bg1"/>
                </a:solidFill>
                <a:latin typeface="Arial" panose="020B0604020202020204" pitchFamily="34" charset="0"/>
                <a:cs typeface="Arial" panose="020B0604020202020204" pitchFamily="34" charset="0"/>
              </a:defRPr>
            </a:lvl1pPr>
          </a:lstStyle>
          <a:p>
            <a:pPr>
              <a:defRPr/>
            </a:pPr>
            <a:fld id="{A2A408FD-1244-41CF-AC51-FF46BE88037F}" type="slidenum">
              <a:rPr lang="en-US" altLang="en-US" smtClean="0"/>
              <a:pPr>
                <a:defRPr/>
              </a:pPr>
              <a:t>‹#›</a:t>
            </a:fld>
            <a:endParaRPr lang="en-US" altLang="en-US" dirty="0"/>
          </a:p>
        </p:txBody>
      </p:sp>
      <p:sp>
        <p:nvSpPr>
          <p:cNvPr id="14" name="Title 1">
            <a:extLst>
              <a:ext uri="{FF2B5EF4-FFF2-40B4-BE49-F238E27FC236}">
                <a16:creationId xmlns:a16="http://schemas.microsoft.com/office/drawing/2014/main" id="{66B19BB2-4397-4BD8-857C-7EA607CE89EE}"/>
              </a:ext>
            </a:extLst>
          </p:cNvPr>
          <p:cNvSpPr>
            <a:spLocks noGrp="1"/>
          </p:cNvSpPr>
          <p:nvPr>
            <p:ph type="title"/>
          </p:nvPr>
        </p:nvSpPr>
        <p:spPr>
          <a:xfrm>
            <a:off x="715263" y="557887"/>
            <a:ext cx="10762456" cy="357277"/>
          </a:xfrm>
          <a:prstGeom prst="rect">
            <a:avLst/>
          </a:prstGeom>
        </p:spPr>
        <p:txBody>
          <a:bodyPr/>
          <a:lstStyle>
            <a:lvl1pPr>
              <a:defRPr sz="2400" b="0" i="0">
                <a:solidFill>
                  <a:srgbClr val="004D71"/>
                </a:solidFill>
                <a:latin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C6B8360B-BA73-48FE-B613-64FEDC82B4EC}"/>
              </a:ext>
            </a:extLst>
          </p:cNvPr>
          <p:cNvSpPr>
            <a:spLocks noGrp="1"/>
          </p:cNvSpPr>
          <p:nvPr>
            <p:ph idx="1"/>
          </p:nvPr>
        </p:nvSpPr>
        <p:spPr>
          <a:xfrm>
            <a:off x="715264" y="1250071"/>
            <a:ext cx="10762456" cy="3975100"/>
          </a:xfrm>
          <a:prstGeom prst="rect">
            <a:avLst/>
          </a:prstGeom>
        </p:spPr>
        <p:txBody>
          <a:bodyPr/>
          <a:lstStyle>
            <a:lvl1pPr marL="342900" indent="-342900">
              <a:buClr>
                <a:srgbClr val="0F5E73"/>
              </a:buClr>
              <a:buFont typeface="Arial" panose="020B0604020202020204" pitchFamily="34" charset="0"/>
              <a:buChar char="•"/>
              <a:defRPr sz="2000">
                <a:solidFill>
                  <a:srgbClr val="004D71"/>
                </a:solidFill>
                <a:latin typeface="Rockwell" panose="02060603020205020403" pitchFamily="18" charset="0"/>
                <a:cs typeface="Rockwell" panose="02060603020205020403" pitchFamily="18" charset="0"/>
              </a:defRPr>
            </a:lvl1pPr>
            <a:lvl2pPr marL="742950" indent="-285750">
              <a:buClr>
                <a:srgbClr val="0F5E73"/>
              </a:buClr>
              <a:buSzPct val="75000"/>
              <a:buFont typeface="Courier New" panose="02070309020205020404" pitchFamily="49" charset="0"/>
              <a:buChar char="o"/>
              <a:defRPr sz="1800">
                <a:solidFill>
                  <a:srgbClr val="004D71"/>
                </a:solidFill>
                <a:latin typeface="Rockwell" panose="02060603020205020403" pitchFamily="18" charset="0"/>
                <a:cs typeface="Rockwell" panose="02060603020205020403" pitchFamily="18" charset="0"/>
              </a:defRPr>
            </a:lvl2pPr>
            <a:lvl3pPr marL="1143000" indent="-228600">
              <a:buClr>
                <a:srgbClr val="0F5E73"/>
              </a:buClr>
              <a:buFont typeface="Arial" panose="020B0604020202020204" pitchFamily="34" charset="0"/>
              <a:buChar char="•"/>
              <a:defRPr sz="1600">
                <a:solidFill>
                  <a:srgbClr val="004D71"/>
                </a:solidFill>
                <a:latin typeface="Rockwell" panose="02060603020205020403" pitchFamily="18" charset="0"/>
                <a:cs typeface="Rockwell" panose="02060603020205020403" pitchFamily="18" charset="0"/>
              </a:defRPr>
            </a:lvl3pPr>
            <a:lvl4pPr marL="1600200" indent="-228600">
              <a:buClr>
                <a:srgbClr val="0F5E73"/>
              </a:buClr>
              <a:buFont typeface="Courier New" panose="02070309020205020404" pitchFamily="49" charset="0"/>
              <a:buChar char="o"/>
              <a:defRPr sz="1400">
                <a:solidFill>
                  <a:srgbClr val="004D71"/>
                </a:solidFill>
                <a:latin typeface="Rockwell" panose="02060603020205020403" pitchFamily="18" charset="0"/>
                <a:cs typeface="Rockwell" panose="02060603020205020403" pitchFamily="18" charset="0"/>
              </a:defRPr>
            </a:lvl4pPr>
            <a:lvl5pPr marL="2057400" indent="-228600">
              <a:buClr>
                <a:srgbClr val="0F5E73"/>
              </a:buClr>
              <a:buFont typeface="Arial" panose="020B0604020202020204" pitchFamily="34" charset="0"/>
              <a:buChar char="•"/>
              <a:defRPr sz="1200">
                <a:solidFill>
                  <a:srgbClr val="004D71"/>
                </a:solidFill>
                <a:latin typeface="Rockwell" panose="02060603020205020403" pitchFamily="18" charset="0"/>
                <a:cs typeface="Rockwell" panose="020606030202050204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a:extLst>
              <a:ext uri="{FF2B5EF4-FFF2-40B4-BE49-F238E27FC236}">
                <a16:creationId xmlns:a16="http://schemas.microsoft.com/office/drawing/2014/main" id="{9DEEF634-0E8D-46BA-8CE5-97799A772605}"/>
              </a:ext>
            </a:extLst>
          </p:cNvPr>
          <p:cNvSpPr/>
          <p:nvPr userDrawn="1"/>
        </p:nvSpPr>
        <p:spPr>
          <a:xfrm>
            <a:off x="0" y="-12633"/>
            <a:ext cx="12192000" cy="188549"/>
          </a:xfrm>
          <a:prstGeom prst="rect">
            <a:avLst/>
          </a:prstGeom>
          <a:solidFill>
            <a:srgbClr val="3A8D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762331D9-67A2-4CAA-9BB5-55C6AC4A9A79}"/>
              </a:ext>
            </a:extLst>
          </p:cNvPr>
          <p:cNvPicPr>
            <a:picLocks noChangeAspect="1"/>
          </p:cNvPicPr>
          <p:nvPr userDrawn="1"/>
        </p:nvPicPr>
        <p:blipFill>
          <a:blip r:embed="rId3"/>
          <a:stretch>
            <a:fillRect/>
          </a:stretch>
        </p:blipFill>
        <p:spPr>
          <a:xfrm>
            <a:off x="868291" y="6299325"/>
            <a:ext cx="1930400" cy="386080"/>
          </a:xfrm>
          <a:prstGeom prst="rect">
            <a:avLst/>
          </a:prstGeom>
        </p:spPr>
      </p:pic>
      <p:sp>
        <p:nvSpPr>
          <p:cNvPr id="10" name="Text Placeholder 3">
            <a:extLst>
              <a:ext uri="{FF2B5EF4-FFF2-40B4-BE49-F238E27FC236}">
                <a16:creationId xmlns:a16="http://schemas.microsoft.com/office/drawing/2014/main" id="{DAEDC5DA-B2BA-F642-902C-089904ED6890}"/>
              </a:ext>
            </a:extLst>
          </p:cNvPr>
          <p:cNvSpPr>
            <a:spLocks noGrp="1"/>
          </p:cNvSpPr>
          <p:nvPr>
            <p:ph type="body" sz="quarter" idx="13" hasCustomPrompt="1"/>
          </p:nvPr>
        </p:nvSpPr>
        <p:spPr>
          <a:xfrm>
            <a:off x="3560620" y="6361718"/>
            <a:ext cx="6838439" cy="356235"/>
          </a:xfrm>
          <a:prstGeom prst="rect">
            <a:avLst/>
          </a:prstGeom>
        </p:spPr>
        <p:txBody>
          <a:bodyPr/>
          <a:lstStyle>
            <a:lvl1pPr marL="0" indent="0" algn="r">
              <a:buNone/>
              <a:defRPr sz="1400">
                <a:solidFill>
                  <a:schemeClr val="bg1"/>
                </a:solidFill>
                <a:latin typeface="Arial" panose="020B0604020202020204" pitchFamily="34" charset="0"/>
                <a:cs typeface="Arial" panose="020B0604020202020204" pitchFamily="34" charset="0"/>
              </a:defRPr>
            </a:lvl1pPr>
          </a:lstStyle>
          <a:p>
            <a:r>
              <a:rPr lang="en-US" dirty="0"/>
              <a:t>Design Law 2020</a:t>
            </a:r>
          </a:p>
        </p:txBody>
      </p:sp>
    </p:spTree>
    <p:extLst>
      <p:ext uri="{BB962C8B-B14F-4D97-AF65-F5344CB8AC3E}">
        <p14:creationId xmlns:p14="http://schemas.microsoft.com/office/powerpoint/2010/main" val="42147250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Conten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DD5FB6-1FF9-4E46-9CFC-1F0165438C74}"/>
              </a:ext>
            </a:extLst>
          </p:cNvPr>
          <p:cNvPicPr>
            <a:picLocks noChangeAspect="1"/>
          </p:cNvPicPr>
          <p:nvPr userDrawn="1"/>
        </p:nvPicPr>
        <p:blipFill>
          <a:blip r:embed="rId2"/>
          <a:srcRect/>
          <a:stretch/>
        </p:blipFill>
        <p:spPr>
          <a:xfrm>
            <a:off x="0" y="6135253"/>
            <a:ext cx="12192000" cy="723900"/>
          </a:xfrm>
          <a:prstGeom prst="rect">
            <a:avLst/>
          </a:prstGeom>
        </p:spPr>
      </p:pic>
      <p:sp>
        <p:nvSpPr>
          <p:cNvPr id="13" name="Rectangle 6">
            <a:extLst>
              <a:ext uri="{FF2B5EF4-FFF2-40B4-BE49-F238E27FC236}">
                <a16:creationId xmlns:a16="http://schemas.microsoft.com/office/drawing/2014/main" id="{DC086B76-1FF2-45A5-9057-F3C05A935E15}"/>
              </a:ext>
            </a:extLst>
          </p:cNvPr>
          <p:cNvSpPr>
            <a:spLocks noGrp="1" noChangeArrowheads="1"/>
          </p:cNvSpPr>
          <p:nvPr>
            <p:ph type="sldNum" sz="quarter" idx="12"/>
          </p:nvPr>
        </p:nvSpPr>
        <p:spPr>
          <a:xfrm>
            <a:off x="10820400" y="6361433"/>
            <a:ext cx="657320" cy="486785"/>
          </a:xfrm>
          <a:prstGeom prst="rect">
            <a:avLst/>
          </a:prstGeom>
        </p:spPr>
        <p:txBody>
          <a:bodyPr/>
          <a:lstStyle>
            <a:lvl1pPr>
              <a:defRPr sz="1400" baseline="0">
                <a:solidFill>
                  <a:schemeClr val="bg1"/>
                </a:solidFill>
                <a:latin typeface="Arial" panose="020B0604020202020204" pitchFamily="34" charset="0"/>
                <a:cs typeface="Arial" panose="020B0604020202020204" pitchFamily="34" charset="0"/>
              </a:defRPr>
            </a:lvl1pPr>
          </a:lstStyle>
          <a:p>
            <a:pPr>
              <a:defRPr/>
            </a:pPr>
            <a:fld id="{A2A408FD-1244-41CF-AC51-FF46BE88037F}" type="slidenum">
              <a:rPr lang="en-US" altLang="en-US" smtClean="0"/>
              <a:pPr>
                <a:defRPr/>
              </a:pPr>
              <a:t>‹#›</a:t>
            </a:fld>
            <a:endParaRPr lang="en-US" altLang="en-US" dirty="0"/>
          </a:p>
        </p:txBody>
      </p:sp>
      <p:sp>
        <p:nvSpPr>
          <p:cNvPr id="14" name="Title 1">
            <a:extLst>
              <a:ext uri="{FF2B5EF4-FFF2-40B4-BE49-F238E27FC236}">
                <a16:creationId xmlns:a16="http://schemas.microsoft.com/office/drawing/2014/main" id="{66B19BB2-4397-4BD8-857C-7EA607CE89EE}"/>
              </a:ext>
            </a:extLst>
          </p:cNvPr>
          <p:cNvSpPr>
            <a:spLocks noGrp="1"/>
          </p:cNvSpPr>
          <p:nvPr>
            <p:ph type="title"/>
          </p:nvPr>
        </p:nvSpPr>
        <p:spPr>
          <a:xfrm>
            <a:off x="715263" y="557887"/>
            <a:ext cx="10762456" cy="357277"/>
          </a:xfrm>
          <a:prstGeom prst="rect">
            <a:avLst/>
          </a:prstGeom>
        </p:spPr>
        <p:txBody>
          <a:bodyPr/>
          <a:lstStyle>
            <a:lvl1pPr>
              <a:defRPr sz="2400" b="0" i="0">
                <a:solidFill>
                  <a:srgbClr val="004D71"/>
                </a:solidFill>
                <a:latin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C6B8360B-BA73-48FE-B613-64FEDC82B4EC}"/>
              </a:ext>
            </a:extLst>
          </p:cNvPr>
          <p:cNvSpPr>
            <a:spLocks noGrp="1"/>
          </p:cNvSpPr>
          <p:nvPr>
            <p:ph idx="1"/>
          </p:nvPr>
        </p:nvSpPr>
        <p:spPr>
          <a:xfrm>
            <a:off x="715264" y="1250071"/>
            <a:ext cx="10762456" cy="3975100"/>
          </a:xfrm>
          <a:prstGeom prst="rect">
            <a:avLst/>
          </a:prstGeom>
        </p:spPr>
        <p:txBody>
          <a:bodyPr/>
          <a:lstStyle>
            <a:lvl1pPr marL="342900" indent="-342900">
              <a:buClr>
                <a:srgbClr val="0F5E73"/>
              </a:buClr>
              <a:buFont typeface="Arial" panose="020B0604020202020204" pitchFamily="34" charset="0"/>
              <a:buChar char="•"/>
              <a:defRPr sz="2000">
                <a:solidFill>
                  <a:srgbClr val="004D71"/>
                </a:solidFill>
                <a:latin typeface="Rockwell" panose="02060603020205020403" pitchFamily="18" charset="0"/>
                <a:cs typeface="Rockwell" panose="02060603020205020403" pitchFamily="18" charset="0"/>
              </a:defRPr>
            </a:lvl1pPr>
            <a:lvl2pPr marL="742950" indent="-285750">
              <a:buClr>
                <a:srgbClr val="0F5E73"/>
              </a:buClr>
              <a:buSzPct val="75000"/>
              <a:buFont typeface="Courier New" panose="02070309020205020404" pitchFamily="49" charset="0"/>
              <a:buChar char="o"/>
              <a:defRPr sz="1800">
                <a:solidFill>
                  <a:srgbClr val="004D71"/>
                </a:solidFill>
                <a:latin typeface="Rockwell" panose="02060603020205020403" pitchFamily="18" charset="0"/>
                <a:cs typeface="Rockwell" panose="02060603020205020403" pitchFamily="18" charset="0"/>
              </a:defRPr>
            </a:lvl2pPr>
            <a:lvl3pPr marL="1143000" indent="-228600">
              <a:buClr>
                <a:srgbClr val="0F5E73"/>
              </a:buClr>
              <a:buFont typeface="Arial" panose="020B0604020202020204" pitchFamily="34" charset="0"/>
              <a:buChar char="•"/>
              <a:defRPr sz="1600">
                <a:solidFill>
                  <a:srgbClr val="004D71"/>
                </a:solidFill>
                <a:latin typeface="Rockwell" panose="02060603020205020403" pitchFamily="18" charset="0"/>
                <a:cs typeface="Rockwell" panose="02060603020205020403" pitchFamily="18" charset="0"/>
              </a:defRPr>
            </a:lvl3pPr>
            <a:lvl4pPr marL="1600200" indent="-228600">
              <a:buClr>
                <a:srgbClr val="0F5E73"/>
              </a:buClr>
              <a:buFont typeface="Courier New" panose="02070309020205020404" pitchFamily="49" charset="0"/>
              <a:buChar char="o"/>
              <a:defRPr sz="1400">
                <a:solidFill>
                  <a:srgbClr val="004D71"/>
                </a:solidFill>
                <a:latin typeface="Rockwell" panose="02060603020205020403" pitchFamily="18" charset="0"/>
                <a:cs typeface="Rockwell" panose="02060603020205020403" pitchFamily="18" charset="0"/>
              </a:defRPr>
            </a:lvl4pPr>
            <a:lvl5pPr marL="2057400" indent="-228600">
              <a:buClr>
                <a:srgbClr val="0F5E73"/>
              </a:buClr>
              <a:buFont typeface="Arial" panose="020B0604020202020204" pitchFamily="34" charset="0"/>
              <a:buChar char="•"/>
              <a:defRPr sz="1200">
                <a:solidFill>
                  <a:srgbClr val="004D71"/>
                </a:solidFill>
                <a:latin typeface="Rockwell" panose="02060603020205020403" pitchFamily="18" charset="0"/>
                <a:cs typeface="Rockwell" panose="020606030202050204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a:extLst>
              <a:ext uri="{FF2B5EF4-FFF2-40B4-BE49-F238E27FC236}">
                <a16:creationId xmlns:a16="http://schemas.microsoft.com/office/drawing/2014/main" id="{9DEEF634-0E8D-46BA-8CE5-97799A772605}"/>
              </a:ext>
            </a:extLst>
          </p:cNvPr>
          <p:cNvSpPr/>
          <p:nvPr userDrawn="1"/>
        </p:nvSpPr>
        <p:spPr>
          <a:xfrm>
            <a:off x="0" y="-12633"/>
            <a:ext cx="12192000" cy="188549"/>
          </a:xfrm>
          <a:prstGeom prst="rect">
            <a:avLst/>
          </a:prstGeom>
          <a:solidFill>
            <a:srgbClr val="3A8D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762331D9-67A2-4CAA-9BB5-55C6AC4A9A79}"/>
              </a:ext>
            </a:extLst>
          </p:cNvPr>
          <p:cNvPicPr>
            <a:picLocks noChangeAspect="1"/>
          </p:cNvPicPr>
          <p:nvPr userDrawn="1"/>
        </p:nvPicPr>
        <p:blipFill>
          <a:blip r:embed="rId3"/>
          <a:stretch>
            <a:fillRect/>
          </a:stretch>
        </p:blipFill>
        <p:spPr>
          <a:xfrm>
            <a:off x="868291" y="6299325"/>
            <a:ext cx="1930400" cy="386080"/>
          </a:xfrm>
          <a:prstGeom prst="rect">
            <a:avLst/>
          </a:prstGeom>
        </p:spPr>
      </p:pic>
      <p:sp>
        <p:nvSpPr>
          <p:cNvPr id="10" name="Text Placeholder 3">
            <a:extLst>
              <a:ext uri="{FF2B5EF4-FFF2-40B4-BE49-F238E27FC236}">
                <a16:creationId xmlns:a16="http://schemas.microsoft.com/office/drawing/2014/main" id="{DAEDC5DA-B2BA-F642-902C-089904ED6890}"/>
              </a:ext>
            </a:extLst>
          </p:cNvPr>
          <p:cNvSpPr>
            <a:spLocks noGrp="1"/>
          </p:cNvSpPr>
          <p:nvPr>
            <p:ph type="body" sz="quarter" idx="13" hasCustomPrompt="1"/>
          </p:nvPr>
        </p:nvSpPr>
        <p:spPr>
          <a:xfrm>
            <a:off x="3560620" y="6361718"/>
            <a:ext cx="6838439" cy="356235"/>
          </a:xfrm>
          <a:prstGeom prst="rect">
            <a:avLst/>
          </a:prstGeom>
        </p:spPr>
        <p:txBody>
          <a:bodyPr/>
          <a:lstStyle>
            <a:lvl1pPr marL="0" indent="0" algn="r">
              <a:buNone/>
              <a:defRPr sz="1400">
                <a:solidFill>
                  <a:schemeClr val="bg1"/>
                </a:solidFill>
                <a:latin typeface="Arial" panose="020B0604020202020204" pitchFamily="34" charset="0"/>
                <a:cs typeface="Arial" panose="020B0604020202020204" pitchFamily="34" charset="0"/>
              </a:defRPr>
            </a:lvl1pPr>
          </a:lstStyle>
          <a:p>
            <a:r>
              <a:rPr lang="en-US" dirty="0"/>
              <a:t>Design Law 2020</a:t>
            </a:r>
          </a:p>
        </p:txBody>
      </p:sp>
    </p:spTree>
    <p:extLst>
      <p:ext uri="{BB962C8B-B14F-4D97-AF65-F5344CB8AC3E}">
        <p14:creationId xmlns:p14="http://schemas.microsoft.com/office/powerpoint/2010/main" val="954649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Conten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DD5FB6-1FF9-4E46-9CFC-1F0165438C74}"/>
              </a:ext>
            </a:extLst>
          </p:cNvPr>
          <p:cNvPicPr>
            <a:picLocks noChangeAspect="1"/>
          </p:cNvPicPr>
          <p:nvPr userDrawn="1"/>
        </p:nvPicPr>
        <p:blipFill>
          <a:blip r:embed="rId2"/>
          <a:srcRect/>
          <a:stretch/>
        </p:blipFill>
        <p:spPr>
          <a:xfrm>
            <a:off x="0" y="6135253"/>
            <a:ext cx="12192000" cy="723900"/>
          </a:xfrm>
          <a:prstGeom prst="rect">
            <a:avLst/>
          </a:prstGeom>
        </p:spPr>
      </p:pic>
      <p:sp>
        <p:nvSpPr>
          <p:cNvPr id="13" name="Rectangle 6">
            <a:extLst>
              <a:ext uri="{FF2B5EF4-FFF2-40B4-BE49-F238E27FC236}">
                <a16:creationId xmlns:a16="http://schemas.microsoft.com/office/drawing/2014/main" id="{DC086B76-1FF2-45A5-9057-F3C05A935E15}"/>
              </a:ext>
            </a:extLst>
          </p:cNvPr>
          <p:cNvSpPr>
            <a:spLocks noGrp="1" noChangeArrowheads="1"/>
          </p:cNvSpPr>
          <p:nvPr>
            <p:ph type="sldNum" sz="quarter" idx="12"/>
          </p:nvPr>
        </p:nvSpPr>
        <p:spPr>
          <a:xfrm>
            <a:off x="10820400" y="6361433"/>
            <a:ext cx="657320" cy="486785"/>
          </a:xfrm>
          <a:prstGeom prst="rect">
            <a:avLst/>
          </a:prstGeom>
        </p:spPr>
        <p:txBody>
          <a:bodyPr/>
          <a:lstStyle>
            <a:lvl1pPr>
              <a:defRPr sz="1400" baseline="0">
                <a:solidFill>
                  <a:schemeClr val="bg1"/>
                </a:solidFill>
                <a:latin typeface="Arial" panose="020B0604020202020204" pitchFamily="34" charset="0"/>
                <a:cs typeface="Arial" panose="020B0604020202020204" pitchFamily="34" charset="0"/>
              </a:defRPr>
            </a:lvl1pPr>
          </a:lstStyle>
          <a:p>
            <a:pPr>
              <a:defRPr/>
            </a:pPr>
            <a:fld id="{A2A408FD-1244-41CF-AC51-FF46BE88037F}" type="slidenum">
              <a:rPr lang="en-US" altLang="en-US" smtClean="0"/>
              <a:pPr>
                <a:defRPr/>
              </a:pPr>
              <a:t>‹#›</a:t>
            </a:fld>
            <a:endParaRPr lang="en-US" altLang="en-US" dirty="0"/>
          </a:p>
        </p:txBody>
      </p:sp>
      <p:sp>
        <p:nvSpPr>
          <p:cNvPr id="14" name="Title 1">
            <a:extLst>
              <a:ext uri="{FF2B5EF4-FFF2-40B4-BE49-F238E27FC236}">
                <a16:creationId xmlns:a16="http://schemas.microsoft.com/office/drawing/2014/main" id="{66B19BB2-4397-4BD8-857C-7EA607CE89EE}"/>
              </a:ext>
            </a:extLst>
          </p:cNvPr>
          <p:cNvSpPr>
            <a:spLocks noGrp="1"/>
          </p:cNvSpPr>
          <p:nvPr>
            <p:ph type="title"/>
          </p:nvPr>
        </p:nvSpPr>
        <p:spPr>
          <a:xfrm>
            <a:off x="715263" y="557887"/>
            <a:ext cx="10762456" cy="357277"/>
          </a:xfrm>
          <a:prstGeom prst="rect">
            <a:avLst/>
          </a:prstGeom>
        </p:spPr>
        <p:txBody>
          <a:bodyPr/>
          <a:lstStyle>
            <a:lvl1pPr>
              <a:defRPr sz="2400" b="0" i="0">
                <a:solidFill>
                  <a:srgbClr val="004D71"/>
                </a:solidFill>
                <a:latin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C6B8360B-BA73-48FE-B613-64FEDC82B4EC}"/>
              </a:ext>
            </a:extLst>
          </p:cNvPr>
          <p:cNvSpPr>
            <a:spLocks noGrp="1"/>
          </p:cNvSpPr>
          <p:nvPr>
            <p:ph idx="1"/>
          </p:nvPr>
        </p:nvSpPr>
        <p:spPr>
          <a:xfrm>
            <a:off x="715264" y="1250071"/>
            <a:ext cx="10762456" cy="3975100"/>
          </a:xfrm>
          <a:prstGeom prst="rect">
            <a:avLst/>
          </a:prstGeom>
        </p:spPr>
        <p:txBody>
          <a:bodyPr/>
          <a:lstStyle>
            <a:lvl1pPr marL="342900" indent="-342900">
              <a:buClr>
                <a:srgbClr val="0F5E73"/>
              </a:buClr>
              <a:buFont typeface="Arial" panose="020B0604020202020204" pitchFamily="34" charset="0"/>
              <a:buChar char="•"/>
              <a:defRPr sz="2000">
                <a:solidFill>
                  <a:srgbClr val="004D71"/>
                </a:solidFill>
                <a:latin typeface="Rockwell" panose="02060603020205020403" pitchFamily="18" charset="0"/>
                <a:cs typeface="Rockwell" panose="02060603020205020403" pitchFamily="18" charset="0"/>
              </a:defRPr>
            </a:lvl1pPr>
            <a:lvl2pPr marL="742950" indent="-285750">
              <a:buClr>
                <a:srgbClr val="0F5E73"/>
              </a:buClr>
              <a:buSzPct val="75000"/>
              <a:buFont typeface="Courier New" panose="02070309020205020404" pitchFamily="49" charset="0"/>
              <a:buChar char="o"/>
              <a:defRPr sz="1800">
                <a:solidFill>
                  <a:srgbClr val="004D71"/>
                </a:solidFill>
                <a:latin typeface="Rockwell" panose="02060603020205020403" pitchFamily="18" charset="0"/>
                <a:cs typeface="Rockwell" panose="02060603020205020403" pitchFamily="18" charset="0"/>
              </a:defRPr>
            </a:lvl2pPr>
            <a:lvl3pPr marL="1143000" indent="-228600">
              <a:buClr>
                <a:srgbClr val="0F5E73"/>
              </a:buClr>
              <a:buFont typeface="Arial" panose="020B0604020202020204" pitchFamily="34" charset="0"/>
              <a:buChar char="•"/>
              <a:defRPr sz="1600">
                <a:solidFill>
                  <a:srgbClr val="004D71"/>
                </a:solidFill>
                <a:latin typeface="Rockwell" panose="02060603020205020403" pitchFamily="18" charset="0"/>
                <a:cs typeface="Rockwell" panose="02060603020205020403" pitchFamily="18" charset="0"/>
              </a:defRPr>
            </a:lvl3pPr>
            <a:lvl4pPr marL="1600200" indent="-228600">
              <a:buClr>
                <a:srgbClr val="0F5E73"/>
              </a:buClr>
              <a:buFont typeface="Courier New" panose="02070309020205020404" pitchFamily="49" charset="0"/>
              <a:buChar char="o"/>
              <a:defRPr sz="1400">
                <a:solidFill>
                  <a:srgbClr val="004D71"/>
                </a:solidFill>
                <a:latin typeface="Rockwell" panose="02060603020205020403" pitchFamily="18" charset="0"/>
                <a:cs typeface="Rockwell" panose="02060603020205020403" pitchFamily="18" charset="0"/>
              </a:defRPr>
            </a:lvl4pPr>
            <a:lvl5pPr marL="2057400" indent="-228600">
              <a:buClr>
                <a:srgbClr val="0F5E73"/>
              </a:buClr>
              <a:buFont typeface="Arial" panose="020B0604020202020204" pitchFamily="34" charset="0"/>
              <a:buChar char="•"/>
              <a:defRPr sz="1200">
                <a:solidFill>
                  <a:srgbClr val="004D71"/>
                </a:solidFill>
                <a:latin typeface="Rockwell" panose="02060603020205020403" pitchFamily="18" charset="0"/>
                <a:cs typeface="Rockwell" panose="020606030202050204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a:extLst>
              <a:ext uri="{FF2B5EF4-FFF2-40B4-BE49-F238E27FC236}">
                <a16:creationId xmlns:a16="http://schemas.microsoft.com/office/drawing/2014/main" id="{9DEEF634-0E8D-46BA-8CE5-97799A772605}"/>
              </a:ext>
            </a:extLst>
          </p:cNvPr>
          <p:cNvSpPr/>
          <p:nvPr userDrawn="1"/>
        </p:nvSpPr>
        <p:spPr>
          <a:xfrm>
            <a:off x="0" y="-12633"/>
            <a:ext cx="12192000" cy="188549"/>
          </a:xfrm>
          <a:prstGeom prst="rect">
            <a:avLst/>
          </a:prstGeom>
          <a:solidFill>
            <a:srgbClr val="3A8D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762331D9-67A2-4CAA-9BB5-55C6AC4A9A79}"/>
              </a:ext>
            </a:extLst>
          </p:cNvPr>
          <p:cNvPicPr>
            <a:picLocks noChangeAspect="1"/>
          </p:cNvPicPr>
          <p:nvPr userDrawn="1"/>
        </p:nvPicPr>
        <p:blipFill>
          <a:blip r:embed="rId3"/>
          <a:stretch>
            <a:fillRect/>
          </a:stretch>
        </p:blipFill>
        <p:spPr>
          <a:xfrm>
            <a:off x="868291" y="6299325"/>
            <a:ext cx="1930400" cy="386080"/>
          </a:xfrm>
          <a:prstGeom prst="rect">
            <a:avLst/>
          </a:prstGeom>
        </p:spPr>
      </p:pic>
      <p:sp>
        <p:nvSpPr>
          <p:cNvPr id="10" name="Text Placeholder 3">
            <a:extLst>
              <a:ext uri="{FF2B5EF4-FFF2-40B4-BE49-F238E27FC236}">
                <a16:creationId xmlns:a16="http://schemas.microsoft.com/office/drawing/2014/main" id="{DAEDC5DA-B2BA-F642-902C-089904ED6890}"/>
              </a:ext>
            </a:extLst>
          </p:cNvPr>
          <p:cNvSpPr>
            <a:spLocks noGrp="1"/>
          </p:cNvSpPr>
          <p:nvPr>
            <p:ph type="body" sz="quarter" idx="13" hasCustomPrompt="1"/>
          </p:nvPr>
        </p:nvSpPr>
        <p:spPr>
          <a:xfrm>
            <a:off x="3560620" y="6361718"/>
            <a:ext cx="6838439" cy="356235"/>
          </a:xfrm>
          <a:prstGeom prst="rect">
            <a:avLst/>
          </a:prstGeom>
        </p:spPr>
        <p:txBody>
          <a:bodyPr/>
          <a:lstStyle>
            <a:lvl1pPr marL="0" indent="0" algn="r">
              <a:buNone/>
              <a:defRPr sz="1400">
                <a:solidFill>
                  <a:schemeClr val="bg1"/>
                </a:solidFill>
                <a:latin typeface="Arial" panose="020B0604020202020204" pitchFamily="34" charset="0"/>
                <a:cs typeface="Arial" panose="020B0604020202020204" pitchFamily="34" charset="0"/>
              </a:defRPr>
            </a:lvl1pPr>
          </a:lstStyle>
          <a:p>
            <a:r>
              <a:rPr lang="en-US" dirty="0"/>
              <a:t>Design Law 2020</a:t>
            </a:r>
          </a:p>
        </p:txBody>
      </p:sp>
    </p:spTree>
    <p:extLst>
      <p:ext uri="{BB962C8B-B14F-4D97-AF65-F5344CB8AC3E}">
        <p14:creationId xmlns:p14="http://schemas.microsoft.com/office/powerpoint/2010/main" val="1206942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Conten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DD5FB6-1FF9-4E46-9CFC-1F0165438C74}"/>
              </a:ext>
            </a:extLst>
          </p:cNvPr>
          <p:cNvPicPr>
            <a:picLocks noChangeAspect="1"/>
          </p:cNvPicPr>
          <p:nvPr userDrawn="1"/>
        </p:nvPicPr>
        <p:blipFill>
          <a:blip r:embed="rId2"/>
          <a:srcRect/>
          <a:stretch/>
        </p:blipFill>
        <p:spPr>
          <a:xfrm>
            <a:off x="0" y="6135253"/>
            <a:ext cx="12192000" cy="723900"/>
          </a:xfrm>
          <a:prstGeom prst="rect">
            <a:avLst/>
          </a:prstGeom>
        </p:spPr>
      </p:pic>
      <p:sp>
        <p:nvSpPr>
          <p:cNvPr id="13" name="Rectangle 6">
            <a:extLst>
              <a:ext uri="{FF2B5EF4-FFF2-40B4-BE49-F238E27FC236}">
                <a16:creationId xmlns:a16="http://schemas.microsoft.com/office/drawing/2014/main" id="{DC086B76-1FF2-45A5-9057-F3C05A935E15}"/>
              </a:ext>
            </a:extLst>
          </p:cNvPr>
          <p:cNvSpPr>
            <a:spLocks noGrp="1" noChangeArrowheads="1"/>
          </p:cNvSpPr>
          <p:nvPr>
            <p:ph type="sldNum" sz="quarter" idx="12"/>
          </p:nvPr>
        </p:nvSpPr>
        <p:spPr>
          <a:xfrm>
            <a:off x="10820400" y="6361433"/>
            <a:ext cx="657320" cy="486785"/>
          </a:xfrm>
          <a:prstGeom prst="rect">
            <a:avLst/>
          </a:prstGeom>
        </p:spPr>
        <p:txBody>
          <a:bodyPr/>
          <a:lstStyle>
            <a:lvl1pPr>
              <a:defRPr sz="1400" baseline="0">
                <a:solidFill>
                  <a:schemeClr val="bg1"/>
                </a:solidFill>
                <a:latin typeface="Arial" panose="020B0604020202020204" pitchFamily="34" charset="0"/>
                <a:cs typeface="Arial" panose="020B0604020202020204" pitchFamily="34" charset="0"/>
              </a:defRPr>
            </a:lvl1pPr>
          </a:lstStyle>
          <a:p>
            <a:pPr>
              <a:defRPr/>
            </a:pPr>
            <a:fld id="{A2A408FD-1244-41CF-AC51-FF46BE88037F}" type="slidenum">
              <a:rPr lang="en-US" altLang="en-US" smtClean="0"/>
              <a:pPr>
                <a:defRPr/>
              </a:pPr>
              <a:t>‹#›</a:t>
            </a:fld>
            <a:endParaRPr lang="en-US" altLang="en-US" dirty="0"/>
          </a:p>
        </p:txBody>
      </p:sp>
      <p:sp>
        <p:nvSpPr>
          <p:cNvPr id="14" name="Title 1">
            <a:extLst>
              <a:ext uri="{FF2B5EF4-FFF2-40B4-BE49-F238E27FC236}">
                <a16:creationId xmlns:a16="http://schemas.microsoft.com/office/drawing/2014/main" id="{66B19BB2-4397-4BD8-857C-7EA607CE89EE}"/>
              </a:ext>
            </a:extLst>
          </p:cNvPr>
          <p:cNvSpPr>
            <a:spLocks noGrp="1"/>
          </p:cNvSpPr>
          <p:nvPr>
            <p:ph type="title"/>
          </p:nvPr>
        </p:nvSpPr>
        <p:spPr>
          <a:xfrm>
            <a:off x="715263" y="557887"/>
            <a:ext cx="10762456" cy="357277"/>
          </a:xfrm>
          <a:prstGeom prst="rect">
            <a:avLst/>
          </a:prstGeom>
        </p:spPr>
        <p:txBody>
          <a:bodyPr/>
          <a:lstStyle>
            <a:lvl1pPr>
              <a:defRPr sz="2400" b="0" i="0">
                <a:solidFill>
                  <a:srgbClr val="004D71"/>
                </a:solidFill>
                <a:latin typeface="Arial Black" panose="020B0A04020102020204" pitchFamily="34" charset="0"/>
                <a:cs typeface="Arial Black" panose="020B0A04020102020204" pitchFamily="34" charset="0"/>
              </a:defRPr>
            </a:lvl1p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C6B8360B-BA73-48FE-B613-64FEDC82B4EC}"/>
              </a:ext>
            </a:extLst>
          </p:cNvPr>
          <p:cNvSpPr>
            <a:spLocks noGrp="1"/>
          </p:cNvSpPr>
          <p:nvPr>
            <p:ph idx="1"/>
          </p:nvPr>
        </p:nvSpPr>
        <p:spPr>
          <a:xfrm>
            <a:off x="715264" y="1250071"/>
            <a:ext cx="10762456" cy="3975100"/>
          </a:xfrm>
          <a:prstGeom prst="rect">
            <a:avLst/>
          </a:prstGeom>
        </p:spPr>
        <p:txBody>
          <a:bodyPr/>
          <a:lstStyle>
            <a:lvl1pPr marL="342900" indent="-342900">
              <a:buClr>
                <a:srgbClr val="0F5E73"/>
              </a:buClr>
              <a:buFont typeface="Arial" panose="020B0604020202020204" pitchFamily="34" charset="0"/>
              <a:buChar char="•"/>
              <a:defRPr sz="2000">
                <a:solidFill>
                  <a:srgbClr val="004D71"/>
                </a:solidFill>
                <a:latin typeface="Rockwell" panose="02060603020205020403" pitchFamily="18" charset="0"/>
                <a:cs typeface="Rockwell" panose="02060603020205020403" pitchFamily="18" charset="0"/>
              </a:defRPr>
            </a:lvl1pPr>
            <a:lvl2pPr marL="742950" indent="-285750">
              <a:buClr>
                <a:srgbClr val="0F5E73"/>
              </a:buClr>
              <a:buSzPct val="75000"/>
              <a:buFont typeface="Courier New" panose="02070309020205020404" pitchFamily="49" charset="0"/>
              <a:buChar char="o"/>
              <a:defRPr sz="1800">
                <a:solidFill>
                  <a:srgbClr val="004D71"/>
                </a:solidFill>
                <a:latin typeface="Rockwell" panose="02060603020205020403" pitchFamily="18" charset="0"/>
                <a:cs typeface="Rockwell" panose="02060603020205020403" pitchFamily="18" charset="0"/>
              </a:defRPr>
            </a:lvl2pPr>
            <a:lvl3pPr marL="1143000" indent="-228600">
              <a:buClr>
                <a:srgbClr val="0F5E73"/>
              </a:buClr>
              <a:buFont typeface="Arial" panose="020B0604020202020204" pitchFamily="34" charset="0"/>
              <a:buChar char="•"/>
              <a:defRPr sz="1600">
                <a:solidFill>
                  <a:srgbClr val="004D71"/>
                </a:solidFill>
                <a:latin typeface="Rockwell" panose="02060603020205020403" pitchFamily="18" charset="0"/>
                <a:cs typeface="Rockwell" panose="02060603020205020403" pitchFamily="18" charset="0"/>
              </a:defRPr>
            </a:lvl3pPr>
            <a:lvl4pPr marL="1600200" indent="-228600">
              <a:buClr>
                <a:srgbClr val="0F5E73"/>
              </a:buClr>
              <a:buFont typeface="Courier New" panose="02070309020205020404" pitchFamily="49" charset="0"/>
              <a:buChar char="o"/>
              <a:defRPr sz="1400">
                <a:solidFill>
                  <a:srgbClr val="004D71"/>
                </a:solidFill>
                <a:latin typeface="Rockwell" panose="02060603020205020403" pitchFamily="18" charset="0"/>
                <a:cs typeface="Rockwell" panose="02060603020205020403" pitchFamily="18" charset="0"/>
              </a:defRPr>
            </a:lvl4pPr>
            <a:lvl5pPr marL="2057400" indent="-228600">
              <a:buClr>
                <a:srgbClr val="0F5E73"/>
              </a:buClr>
              <a:buFont typeface="Arial" panose="020B0604020202020204" pitchFamily="34" charset="0"/>
              <a:buChar char="•"/>
              <a:defRPr sz="1200">
                <a:solidFill>
                  <a:srgbClr val="004D71"/>
                </a:solidFill>
                <a:latin typeface="Rockwell" panose="02060603020205020403" pitchFamily="18" charset="0"/>
                <a:cs typeface="Rockwell" panose="020606030202050204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a:extLst>
              <a:ext uri="{FF2B5EF4-FFF2-40B4-BE49-F238E27FC236}">
                <a16:creationId xmlns:a16="http://schemas.microsoft.com/office/drawing/2014/main" id="{9DEEF634-0E8D-46BA-8CE5-97799A772605}"/>
              </a:ext>
            </a:extLst>
          </p:cNvPr>
          <p:cNvSpPr/>
          <p:nvPr userDrawn="1"/>
        </p:nvSpPr>
        <p:spPr>
          <a:xfrm>
            <a:off x="0" y="-12633"/>
            <a:ext cx="12192000" cy="188549"/>
          </a:xfrm>
          <a:prstGeom prst="rect">
            <a:avLst/>
          </a:prstGeom>
          <a:solidFill>
            <a:srgbClr val="3A8D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762331D9-67A2-4CAA-9BB5-55C6AC4A9A79}"/>
              </a:ext>
            </a:extLst>
          </p:cNvPr>
          <p:cNvPicPr>
            <a:picLocks noChangeAspect="1"/>
          </p:cNvPicPr>
          <p:nvPr userDrawn="1"/>
        </p:nvPicPr>
        <p:blipFill>
          <a:blip r:embed="rId3"/>
          <a:stretch>
            <a:fillRect/>
          </a:stretch>
        </p:blipFill>
        <p:spPr>
          <a:xfrm>
            <a:off x="868291" y="6299325"/>
            <a:ext cx="1930400" cy="386080"/>
          </a:xfrm>
          <a:prstGeom prst="rect">
            <a:avLst/>
          </a:prstGeom>
        </p:spPr>
      </p:pic>
      <p:sp>
        <p:nvSpPr>
          <p:cNvPr id="10" name="Text Placeholder 3">
            <a:extLst>
              <a:ext uri="{FF2B5EF4-FFF2-40B4-BE49-F238E27FC236}">
                <a16:creationId xmlns:a16="http://schemas.microsoft.com/office/drawing/2014/main" id="{DAEDC5DA-B2BA-F642-902C-089904ED6890}"/>
              </a:ext>
            </a:extLst>
          </p:cNvPr>
          <p:cNvSpPr>
            <a:spLocks noGrp="1"/>
          </p:cNvSpPr>
          <p:nvPr>
            <p:ph type="body" sz="quarter" idx="13" hasCustomPrompt="1"/>
          </p:nvPr>
        </p:nvSpPr>
        <p:spPr>
          <a:xfrm>
            <a:off x="3560620" y="6361718"/>
            <a:ext cx="6838439" cy="356235"/>
          </a:xfrm>
          <a:prstGeom prst="rect">
            <a:avLst/>
          </a:prstGeom>
        </p:spPr>
        <p:txBody>
          <a:bodyPr/>
          <a:lstStyle>
            <a:lvl1pPr marL="0" indent="0" algn="r">
              <a:buNone/>
              <a:defRPr sz="1400">
                <a:solidFill>
                  <a:schemeClr val="bg1"/>
                </a:solidFill>
                <a:latin typeface="Arial" panose="020B0604020202020204" pitchFamily="34" charset="0"/>
                <a:cs typeface="Arial" panose="020B0604020202020204" pitchFamily="34" charset="0"/>
              </a:defRPr>
            </a:lvl1pPr>
          </a:lstStyle>
          <a:p>
            <a:r>
              <a:rPr lang="en-US" dirty="0"/>
              <a:t>Design Law 2020</a:t>
            </a:r>
          </a:p>
        </p:txBody>
      </p:sp>
    </p:spTree>
    <p:extLst>
      <p:ext uri="{BB962C8B-B14F-4D97-AF65-F5344CB8AC3E}">
        <p14:creationId xmlns:p14="http://schemas.microsoft.com/office/powerpoint/2010/main" val="14400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lvl1pPr>
              <a:defRPr sz="4400" b="1">
                <a:solidFill>
                  <a:srgbClr val="00B398"/>
                </a:solidFill>
                <a:latin typeface="Arial" panose="020B0604020202020204" pitchFamily="34" charset="0"/>
                <a:ea typeface="Centra No2" pitchFamily="50" charset="0"/>
                <a:cs typeface="Arial" panose="020B0604020202020204" pitchFamily="34" charset="0"/>
              </a:defRPr>
            </a:lvl1pPr>
          </a:lstStyle>
          <a:p>
            <a:r>
              <a:rPr lang="en-GB" dirty="0">
                <a:latin typeface="+mn-lt"/>
              </a:rPr>
              <a:t>Title</a:t>
            </a:r>
            <a:endParaRPr lang="en-GB" dirty="0"/>
          </a:p>
        </p:txBody>
      </p:sp>
      <p:sp>
        <p:nvSpPr>
          <p:cNvPr id="3" name="Content Placeholder 2"/>
          <p:cNvSpPr>
            <a:spLocks noGrp="1"/>
          </p:cNvSpPr>
          <p:nvPr>
            <p:ph sz="half" idx="1"/>
          </p:nvPr>
        </p:nvSpPr>
        <p:spPr>
          <a:xfrm>
            <a:off x="838200" y="1825625"/>
            <a:ext cx="10515600" cy="4351338"/>
          </a:xfrm>
          <a:prstGeom prst="rect">
            <a:avLst/>
          </a:prstGeom>
        </p:spPr>
        <p:txBody>
          <a:bodyPr/>
          <a:lstStyle>
            <a:lvl1pPr>
              <a:defRPr>
                <a:solidFill>
                  <a:srgbClr val="425563"/>
                </a:solidFill>
                <a:latin typeface="Arial" panose="020B0604020202020204" pitchFamily="34" charset="0"/>
                <a:cs typeface="Arial" panose="020B0604020202020204" pitchFamily="34" charset="0"/>
              </a:defRPr>
            </a:lvl1pPr>
            <a:lvl2pPr>
              <a:defRPr>
                <a:solidFill>
                  <a:srgbClr val="425563"/>
                </a:solidFill>
                <a:latin typeface="Arial" panose="020B0604020202020204" pitchFamily="34" charset="0"/>
                <a:cs typeface="Arial" panose="020B0604020202020204" pitchFamily="34" charset="0"/>
              </a:defRPr>
            </a:lvl2pPr>
            <a:lvl3pPr>
              <a:defRPr>
                <a:solidFill>
                  <a:srgbClr val="425563"/>
                </a:solidFill>
                <a:latin typeface="Arial" panose="020B0604020202020204" pitchFamily="34" charset="0"/>
                <a:cs typeface="Arial" panose="020B0604020202020204" pitchFamily="34" charset="0"/>
              </a:defRPr>
            </a:lvl3pPr>
            <a:lvl4pPr>
              <a:defRPr>
                <a:solidFill>
                  <a:srgbClr val="425563"/>
                </a:solidFill>
                <a:latin typeface="Arial" panose="020B0604020202020204" pitchFamily="34" charset="0"/>
                <a:cs typeface="Arial" panose="020B0604020202020204" pitchFamily="34" charset="0"/>
              </a:defRPr>
            </a:lvl4pPr>
            <a:lvl5pPr>
              <a:defRPr>
                <a:solidFill>
                  <a:srgbClr val="425563"/>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p:cNvPicPr>
            <a:picLocks noChangeAspect="1"/>
          </p:cNvPicPr>
          <p:nvPr userDrawn="1"/>
        </p:nvPicPr>
        <p:blipFill>
          <a:blip r:embed="rId2"/>
          <a:stretch>
            <a:fillRect/>
          </a:stretch>
        </p:blipFill>
        <p:spPr>
          <a:xfrm>
            <a:off x="10618276" y="130072"/>
            <a:ext cx="983563" cy="830981"/>
          </a:xfrm>
          <a:prstGeom prst="rect">
            <a:avLst/>
          </a:prstGeom>
        </p:spPr>
      </p:pic>
      <p:sp>
        <p:nvSpPr>
          <p:cNvPr id="9" name="Rectangle 8"/>
          <p:cNvSpPr/>
          <p:nvPr userDrawn="1"/>
        </p:nvSpPr>
        <p:spPr>
          <a:xfrm>
            <a:off x="11849878" y="-167951"/>
            <a:ext cx="541176" cy="7231224"/>
          </a:xfrm>
          <a:prstGeom prst="rect">
            <a:avLst/>
          </a:prstGeom>
          <a:solidFill>
            <a:srgbClr val="00B398"/>
          </a:solidFill>
          <a:ln>
            <a:solidFill>
              <a:srgbClr val="00B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7806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46FE-6085-5C99-E1E3-F2CA02C72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9ACA34-BF22-D184-F0ED-3256841BC6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D5D927C-A17B-D63C-7042-BA95C84FCA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306CC5E-C896-2860-A356-6947F9A61ADB}"/>
              </a:ext>
            </a:extLst>
          </p:cNvPr>
          <p:cNvSpPr>
            <a:spLocks noGrp="1"/>
          </p:cNvSpPr>
          <p:nvPr>
            <p:ph type="dt" sz="half" idx="10"/>
          </p:nvPr>
        </p:nvSpPr>
        <p:spPr/>
        <p:txBody>
          <a:bodyPr/>
          <a:lstStyle/>
          <a:p>
            <a:fld id="{E38B6596-4FF4-4C80-B9E0-94FDDABC98C1}" type="datetimeFigureOut">
              <a:rPr lang="en-GB" smtClean="0"/>
              <a:t>14/06/2024</a:t>
            </a:fld>
            <a:endParaRPr lang="en-GB"/>
          </a:p>
        </p:txBody>
      </p:sp>
      <p:sp>
        <p:nvSpPr>
          <p:cNvPr id="6" name="Footer Placeholder 5">
            <a:extLst>
              <a:ext uri="{FF2B5EF4-FFF2-40B4-BE49-F238E27FC236}">
                <a16:creationId xmlns:a16="http://schemas.microsoft.com/office/drawing/2014/main" id="{51FB4307-8AA8-2BDD-FE0A-886CB5DBD8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C77932-1D90-DF07-6492-9E4CA2FEFDFA}"/>
              </a:ext>
            </a:extLst>
          </p:cNvPr>
          <p:cNvSpPr>
            <a:spLocks noGrp="1"/>
          </p:cNvSpPr>
          <p:nvPr>
            <p:ph type="sldNum" sz="quarter" idx="12"/>
          </p:nvPr>
        </p:nvSpPr>
        <p:spPr/>
        <p:txBody>
          <a:bodyPr/>
          <a:lstStyle/>
          <a:p>
            <a:fld id="{0B861503-26B9-4695-A1BE-522667C2E140}" type="slidenum">
              <a:rPr lang="en-GB" smtClean="0"/>
              <a:t>‹#›</a:t>
            </a:fld>
            <a:endParaRPr lang="en-GB"/>
          </a:p>
        </p:txBody>
      </p:sp>
    </p:spTree>
    <p:extLst>
      <p:ext uri="{BB962C8B-B14F-4D97-AF65-F5344CB8AC3E}">
        <p14:creationId xmlns:p14="http://schemas.microsoft.com/office/powerpoint/2010/main" val="1646621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A2C58-7E54-E684-9CF1-2E39662FC7B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63FF4E-D2DF-3DA3-7013-0F3C679406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A274C-42C0-7645-2371-3081583E3B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D715CA9-DE15-9059-BD99-136C95ADC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15B555-78ED-8373-090F-708A9087CA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9C1FD2-D606-A485-A6CC-BAC0DCAC3BF0}"/>
              </a:ext>
            </a:extLst>
          </p:cNvPr>
          <p:cNvSpPr>
            <a:spLocks noGrp="1"/>
          </p:cNvSpPr>
          <p:nvPr>
            <p:ph type="dt" sz="half" idx="10"/>
          </p:nvPr>
        </p:nvSpPr>
        <p:spPr/>
        <p:txBody>
          <a:bodyPr/>
          <a:lstStyle/>
          <a:p>
            <a:fld id="{E38B6596-4FF4-4C80-B9E0-94FDDABC98C1}" type="datetimeFigureOut">
              <a:rPr lang="en-GB" smtClean="0"/>
              <a:t>14/06/2024</a:t>
            </a:fld>
            <a:endParaRPr lang="en-GB"/>
          </a:p>
        </p:txBody>
      </p:sp>
      <p:sp>
        <p:nvSpPr>
          <p:cNvPr id="8" name="Footer Placeholder 7">
            <a:extLst>
              <a:ext uri="{FF2B5EF4-FFF2-40B4-BE49-F238E27FC236}">
                <a16:creationId xmlns:a16="http://schemas.microsoft.com/office/drawing/2014/main" id="{4B9BB23B-5EA0-8947-906E-1937681135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30E6494-89C2-0AA1-D409-3304D6A3A916}"/>
              </a:ext>
            </a:extLst>
          </p:cNvPr>
          <p:cNvSpPr>
            <a:spLocks noGrp="1"/>
          </p:cNvSpPr>
          <p:nvPr>
            <p:ph type="sldNum" sz="quarter" idx="12"/>
          </p:nvPr>
        </p:nvSpPr>
        <p:spPr/>
        <p:txBody>
          <a:bodyPr/>
          <a:lstStyle/>
          <a:p>
            <a:fld id="{0B861503-26B9-4695-A1BE-522667C2E140}" type="slidenum">
              <a:rPr lang="en-GB" smtClean="0"/>
              <a:t>‹#›</a:t>
            </a:fld>
            <a:endParaRPr lang="en-GB"/>
          </a:p>
        </p:txBody>
      </p:sp>
    </p:spTree>
    <p:extLst>
      <p:ext uri="{BB962C8B-B14F-4D97-AF65-F5344CB8AC3E}">
        <p14:creationId xmlns:p14="http://schemas.microsoft.com/office/powerpoint/2010/main" val="1882745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52035-16CC-CD07-BC34-25A5CE6587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F39967-FA9A-BA96-7538-E0A0E26D8D76}"/>
              </a:ext>
            </a:extLst>
          </p:cNvPr>
          <p:cNvSpPr>
            <a:spLocks noGrp="1"/>
          </p:cNvSpPr>
          <p:nvPr>
            <p:ph type="dt" sz="half" idx="10"/>
          </p:nvPr>
        </p:nvSpPr>
        <p:spPr/>
        <p:txBody>
          <a:bodyPr/>
          <a:lstStyle/>
          <a:p>
            <a:fld id="{E38B6596-4FF4-4C80-B9E0-94FDDABC98C1}" type="datetimeFigureOut">
              <a:rPr lang="en-GB" smtClean="0"/>
              <a:t>14/06/2024</a:t>
            </a:fld>
            <a:endParaRPr lang="en-GB"/>
          </a:p>
        </p:txBody>
      </p:sp>
      <p:sp>
        <p:nvSpPr>
          <p:cNvPr id="4" name="Footer Placeholder 3">
            <a:extLst>
              <a:ext uri="{FF2B5EF4-FFF2-40B4-BE49-F238E27FC236}">
                <a16:creationId xmlns:a16="http://schemas.microsoft.com/office/drawing/2014/main" id="{A23A854C-E101-BA69-3D71-2F1DF1ED417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A548FDC-9BD7-1B43-58E6-B2A65ED54C19}"/>
              </a:ext>
            </a:extLst>
          </p:cNvPr>
          <p:cNvSpPr>
            <a:spLocks noGrp="1"/>
          </p:cNvSpPr>
          <p:nvPr>
            <p:ph type="sldNum" sz="quarter" idx="12"/>
          </p:nvPr>
        </p:nvSpPr>
        <p:spPr/>
        <p:txBody>
          <a:bodyPr/>
          <a:lstStyle/>
          <a:p>
            <a:fld id="{0B861503-26B9-4695-A1BE-522667C2E140}" type="slidenum">
              <a:rPr lang="en-GB" smtClean="0"/>
              <a:t>‹#›</a:t>
            </a:fld>
            <a:endParaRPr lang="en-GB"/>
          </a:p>
        </p:txBody>
      </p:sp>
    </p:spTree>
    <p:extLst>
      <p:ext uri="{BB962C8B-B14F-4D97-AF65-F5344CB8AC3E}">
        <p14:creationId xmlns:p14="http://schemas.microsoft.com/office/powerpoint/2010/main" val="203899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D87C0A-3264-0448-CCF8-BA98CE605208}"/>
              </a:ext>
            </a:extLst>
          </p:cNvPr>
          <p:cNvSpPr>
            <a:spLocks noGrp="1"/>
          </p:cNvSpPr>
          <p:nvPr>
            <p:ph type="dt" sz="half" idx="10"/>
          </p:nvPr>
        </p:nvSpPr>
        <p:spPr/>
        <p:txBody>
          <a:bodyPr/>
          <a:lstStyle/>
          <a:p>
            <a:fld id="{E38B6596-4FF4-4C80-B9E0-94FDDABC98C1}" type="datetimeFigureOut">
              <a:rPr lang="en-GB" smtClean="0"/>
              <a:t>14/06/2024</a:t>
            </a:fld>
            <a:endParaRPr lang="en-GB"/>
          </a:p>
        </p:txBody>
      </p:sp>
      <p:sp>
        <p:nvSpPr>
          <p:cNvPr id="3" name="Footer Placeholder 2">
            <a:extLst>
              <a:ext uri="{FF2B5EF4-FFF2-40B4-BE49-F238E27FC236}">
                <a16:creationId xmlns:a16="http://schemas.microsoft.com/office/drawing/2014/main" id="{4B3D163A-0F16-B9C7-34F3-FB58FB1A47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4959EA1-725E-1FF0-0BA6-ED3A639CFD4E}"/>
              </a:ext>
            </a:extLst>
          </p:cNvPr>
          <p:cNvSpPr>
            <a:spLocks noGrp="1"/>
          </p:cNvSpPr>
          <p:nvPr>
            <p:ph type="sldNum" sz="quarter" idx="12"/>
          </p:nvPr>
        </p:nvSpPr>
        <p:spPr/>
        <p:txBody>
          <a:bodyPr/>
          <a:lstStyle/>
          <a:p>
            <a:fld id="{0B861503-26B9-4695-A1BE-522667C2E140}" type="slidenum">
              <a:rPr lang="en-GB" smtClean="0"/>
              <a:t>‹#›</a:t>
            </a:fld>
            <a:endParaRPr lang="en-GB"/>
          </a:p>
        </p:txBody>
      </p:sp>
    </p:spTree>
    <p:extLst>
      <p:ext uri="{BB962C8B-B14F-4D97-AF65-F5344CB8AC3E}">
        <p14:creationId xmlns:p14="http://schemas.microsoft.com/office/powerpoint/2010/main" val="920893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F6BB0-3AD8-A310-C548-FB678492B2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6F8030-74F7-CEF9-7133-111C4B6E8A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C97ABF-1E36-D377-2B2B-4ADABC81D7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523DDC-6B48-7802-BCD0-A09ECA1E3C4C}"/>
              </a:ext>
            </a:extLst>
          </p:cNvPr>
          <p:cNvSpPr>
            <a:spLocks noGrp="1"/>
          </p:cNvSpPr>
          <p:nvPr>
            <p:ph type="dt" sz="half" idx="10"/>
          </p:nvPr>
        </p:nvSpPr>
        <p:spPr/>
        <p:txBody>
          <a:bodyPr/>
          <a:lstStyle/>
          <a:p>
            <a:fld id="{E38B6596-4FF4-4C80-B9E0-94FDDABC98C1}" type="datetimeFigureOut">
              <a:rPr lang="en-GB" smtClean="0"/>
              <a:t>14/06/2024</a:t>
            </a:fld>
            <a:endParaRPr lang="en-GB"/>
          </a:p>
        </p:txBody>
      </p:sp>
      <p:sp>
        <p:nvSpPr>
          <p:cNvPr id="6" name="Footer Placeholder 5">
            <a:extLst>
              <a:ext uri="{FF2B5EF4-FFF2-40B4-BE49-F238E27FC236}">
                <a16:creationId xmlns:a16="http://schemas.microsoft.com/office/drawing/2014/main" id="{0378893E-EF4F-2A60-03B5-948446BAC9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58FFDA-9318-D968-D0AE-BB0146CB2ADE}"/>
              </a:ext>
            </a:extLst>
          </p:cNvPr>
          <p:cNvSpPr>
            <a:spLocks noGrp="1"/>
          </p:cNvSpPr>
          <p:nvPr>
            <p:ph type="sldNum" sz="quarter" idx="12"/>
          </p:nvPr>
        </p:nvSpPr>
        <p:spPr/>
        <p:txBody>
          <a:bodyPr/>
          <a:lstStyle/>
          <a:p>
            <a:fld id="{0B861503-26B9-4695-A1BE-522667C2E140}" type="slidenum">
              <a:rPr lang="en-GB" smtClean="0"/>
              <a:t>‹#›</a:t>
            </a:fld>
            <a:endParaRPr lang="en-GB"/>
          </a:p>
        </p:txBody>
      </p:sp>
    </p:spTree>
    <p:extLst>
      <p:ext uri="{BB962C8B-B14F-4D97-AF65-F5344CB8AC3E}">
        <p14:creationId xmlns:p14="http://schemas.microsoft.com/office/powerpoint/2010/main" val="175515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B5039-4849-0919-22A6-BBF2888504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CA6D20E-A103-3D06-EFFF-7A3E117E59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EA9FC6-4EFC-20AD-248E-705E8D7780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EF185-6A78-3815-3B21-49429A0E561A}"/>
              </a:ext>
            </a:extLst>
          </p:cNvPr>
          <p:cNvSpPr>
            <a:spLocks noGrp="1"/>
          </p:cNvSpPr>
          <p:nvPr>
            <p:ph type="dt" sz="half" idx="10"/>
          </p:nvPr>
        </p:nvSpPr>
        <p:spPr/>
        <p:txBody>
          <a:bodyPr/>
          <a:lstStyle/>
          <a:p>
            <a:fld id="{E38B6596-4FF4-4C80-B9E0-94FDDABC98C1}" type="datetimeFigureOut">
              <a:rPr lang="en-GB" smtClean="0"/>
              <a:t>14/06/2024</a:t>
            </a:fld>
            <a:endParaRPr lang="en-GB"/>
          </a:p>
        </p:txBody>
      </p:sp>
      <p:sp>
        <p:nvSpPr>
          <p:cNvPr id="6" name="Footer Placeholder 5">
            <a:extLst>
              <a:ext uri="{FF2B5EF4-FFF2-40B4-BE49-F238E27FC236}">
                <a16:creationId xmlns:a16="http://schemas.microsoft.com/office/drawing/2014/main" id="{3E6FED6E-6F93-E374-F4F9-BA8B3EAD98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EAFF21-DBF4-076A-2E1D-BB8848C8EAB0}"/>
              </a:ext>
            </a:extLst>
          </p:cNvPr>
          <p:cNvSpPr>
            <a:spLocks noGrp="1"/>
          </p:cNvSpPr>
          <p:nvPr>
            <p:ph type="sldNum" sz="quarter" idx="12"/>
          </p:nvPr>
        </p:nvSpPr>
        <p:spPr/>
        <p:txBody>
          <a:bodyPr/>
          <a:lstStyle/>
          <a:p>
            <a:fld id="{0B861503-26B9-4695-A1BE-522667C2E140}" type="slidenum">
              <a:rPr lang="en-GB" smtClean="0"/>
              <a:t>‹#›</a:t>
            </a:fld>
            <a:endParaRPr lang="en-GB"/>
          </a:p>
        </p:txBody>
      </p:sp>
    </p:spTree>
    <p:extLst>
      <p:ext uri="{BB962C8B-B14F-4D97-AF65-F5344CB8AC3E}">
        <p14:creationId xmlns:p14="http://schemas.microsoft.com/office/powerpoint/2010/main" val="2456652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73AD64-3F85-D428-CD02-E82319F8C0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F7B49A-9DB9-5A52-768B-8E5B4DB175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8410C9-C60A-701D-7E34-A6ABB770E9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8B6596-4FF4-4C80-B9E0-94FDDABC98C1}" type="datetimeFigureOut">
              <a:rPr lang="en-GB" smtClean="0"/>
              <a:t>14/06/2024</a:t>
            </a:fld>
            <a:endParaRPr lang="en-GB"/>
          </a:p>
        </p:txBody>
      </p:sp>
      <p:sp>
        <p:nvSpPr>
          <p:cNvPr id="5" name="Footer Placeholder 4">
            <a:extLst>
              <a:ext uri="{FF2B5EF4-FFF2-40B4-BE49-F238E27FC236}">
                <a16:creationId xmlns:a16="http://schemas.microsoft.com/office/drawing/2014/main" id="{596F03EF-391E-594C-BDCC-355E65C69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EA6AA57-1107-A1C7-C43C-E3F0AC687C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861503-26B9-4695-A1BE-522667C2E140}" type="slidenum">
              <a:rPr lang="en-GB" smtClean="0"/>
              <a:t>‹#›</a:t>
            </a:fld>
            <a:endParaRPr lang="en-GB"/>
          </a:p>
        </p:txBody>
      </p:sp>
    </p:spTree>
    <p:extLst>
      <p:ext uri="{BB962C8B-B14F-4D97-AF65-F5344CB8AC3E}">
        <p14:creationId xmlns:p14="http://schemas.microsoft.com/office/powerpoint/2010/main" val="2734967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42287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16" r:id="rId16"/>
  </p:sldLayoutIdLst>
  <p:hf hdr="0" ftr="0" dt="0"/>
  <p:txStyles>
    <p:titleStyle>
      <a:lvl1pPr algn="l" defTabSz="457200" rtl="0" eaLnBrk="1" latinLnBrk="0" hangingPunct="1">
        <a:spcBef>
          <a:spcPct val="0"/>
        </a:spcBef>
        <a:buNone/>
        <a:defRPr sz="3600" b="1" kern="1200">
          <a:solidFill>
            <a:srgbClr val="0F5E73"/>
          </a:solidFill>
          <a:latin typeface="Calibri (Headings)"/>
          <a:ea typeface="+mj-ea"/>
          <a:cs typeface="Calibri (Headings)"/>
        </a:defRPr>
      </a:lvl1pPr>
    </p:titleStyle>
    <p:bodyStyle>
      <a:lvl1pPr marL="342900" indent="-342900" algn="l" defTabSz="457200" rtl="0" eaLnBrk="1" latinLnBrk="0" hangingPunct="1">
        <a:spcBef>
          <a:spcPct val="20000"/>
        </a:spcBef>
        <a:buClr>
          <a:srgbClr val="ED9F18"/>
        </a:buClr>
        <a:buFont typeface="Arial"/>
        <a:buChar char="•"/>
        <a:defRPr sz="3200" kern="1200">
          <a:solidFill>
            <a:schemeClr val="bg1">
              <a:lumMod val="50000"/>
            </a:schemeClr>
          </a:solidFill>
          <a:latin typeface="+mn-lt"/>
          <a:ea typeface="+mn-ea"/>
          <a:cs typeface="+mn-cs"/>
        </a:defRPr>
      </a:lvl1pPr>
      <a:lvl2pPr marL="742950" indent="-285750" algn="l" defTabSz="457200" rtl="0" eaLnBrk="1" latinLnBrk="0" hangingPunct="1">
        <a:spcBef>
          <a:spcPct val="20000"/>
        </a:spcBef>
        <a:buClr>
          <a:srgbClr val="ED9F18"/>
        </a:buClr>
        <a:buFont typeface="Arial"/>
        <a:buChar char="–"/>
        <a:defRPr sz="2800" kern="1200">
          <a:solidFill>
            <a:schemeClr val="bg1">
              <a:lumMod val="50000"/>
            </a:schemeClr>
          </a:solidFill>
          <a:latin typeface="+mn-lt"/>
          <a:ea typeface="+mn-ea"/>
          <a:cs typeface="+mn-cs"/>
        </a:defRPr>
      </a:lvl2pPr>
      <a:lvl3pPr marL="1143000" indent="-228600" algn="l" defTabSz="457200" rtl="0" eaLnBrk="1" latinLnBrk="0" hangingPunct="1">
        <a:spcBef>
          <a:spcPct val="20000"/>
        </a:spcBef>
        <a:buClr>
          <a:srgbClr val="ED9F18"/>
        </a:buClr>
        <a:buFont typeface="Arial"/>
        <a:buChar char="•"/>
        <a:defRPr sz="2400" kern="1200">
          <a:solidFill>
            <a:schemeClr val="bg1">
              <a:lumMod val="50000"/>
            </a:schemeClr>
          </a:solidFill>
          <a:latin typeface="+mn-lt"/>
          <a:ea typeface="+mn-ea"/>
          <a:cs typeface="+mn-cs"/>
        </a:defRPr>
      </a:lvl3pPr>
      <a:lvl4pPr marL="1600200" indent="-228600" algn="l" defTabSz="457200" rtl="0" eaLnBrk="1" latinLnBrk="0" hangingPunct="1">
        <a:spcBef>
          <a:spcPct val="20000"/>
        </a:spcBef>
        <a:buClr>
          <a:srgbClr val="ED9F18"/>
        </a:buClr>
        <a:buFont typeface="Arial"/>
        <a:buChar char="–"/>
        <a:defRPr sz="2000" kern="1200">
          <a:solidFill>
            <a:schemeClr val="bg1">
              <a:lumMod val="50000"/>
            </a:schemeClr>
          </a:solidFill>
          <a:latin typeface="+mn-lt"/>
          <a:ea typeface="+mn-ea"/>
          <a:cs typeface="+mn-cs"/>
        </a:defRPr>
      </a:lvl4pPr>
      <a:lvl5pPr marL="2057400" indent="-228600" algn="l" defTabSz="457200" rtl="0" eaLnBrk="1" latinLnBrk="0" hangingPunct="1">
        <a:spcBef>
          <a:spcPct val="20000"/>
        </a:spcBef>
        <a:buClr>
          <a:srgbClr val="ED9F18"/>
        </a:buClr>
        <a:buFont typeface="Arial"/>
        <a:buChar char="•"/>
        <a:defRPr sz="20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17.jpe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decisions.fca-caf.gc.ca/en/2009/2009fca16/2009fca16.html"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decisions.fct-cf.gc.ca/fc-cf/decisions/en/item/521087/index.do" TargetMode="Externa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decisions.fct-cf.gc.ca/fc-cf/decisions/en/item/521087/index.do" TargetMode="External"/><Relationship Id="rId1"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diagramLayout" Target="../diagrams/layout1.xml"/><Relationship Id="rId12"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Data" Target="../diagrams/data1.xml"/><Relationship Id="rId11" Type="http://schemas.openxmlformats.org/officeDocument/2006/relationships/image" Target="../media/image83.png"/><Relationship Id="rId5" Type="http://schemas.openxmlformats.org/officeDocument/2006/relationships/image" Target="../media/image82.jpeg"/><Relationship Id="rId10" Type="http://schemas.microsoft.com/office/2007/relationships/diagramDrawing" Target="../diagrams/drawing1.xml"/><Relationship Id="rId4" Type="http://schemas.openxmlformats.org/officeDocument/2006/relationships/image" Target="../media/image81.jpeg"/><Relationship Id="rId9" Type="http://schemas.openxmlformats.org/officeDocument/2006/relationships/diagramColors" Target="../diagrams/colors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hyperlink" Target="mailto:mconway@hlk-ip.com"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8.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15486-3D4A-3B47-F8C2-65638BD690CF}"/>
              </a:ext>
            </a:extLst>
          </p:cNvPr>
          <p:cNvSpPr>
            <a:spLocks noGrp="1"/>
          </p:cNvSpPr>
          <p:nvPr>
            <p:ph type="title"/>
          </p:nvPr>
        </p:nvSpPr>
        <p:spPr/>
        <p:txBody>
          <a:bodyPr/>
          <a:lstStyle/>
          <a:p>
            <a:r>
              <a:rPr lang="en-GB" dirty="0"/>
              <a:t>Meet the speakers</a:t>
            </a:r>
          </a:p>
        </p:txBody>
      </p:sp>
      <p:sp>
        <p:nvSpPr>
          <p:cNvPr id="3" name="Content Placeholder 2">
            <a:extLst>
              <a:ext uri="{FF2B5EF4-FFF2-40B4-BE49-F238E27FC236}">
                <a16:creationId xmlns:a16="http://schemas.microsoft.com/office/drawing/2014/main" id="{98AFE608-D721-6BD4-72F7-FE52E4146A52}"/>
              </a:ext>
            </a:extLst>
          </p:cNvPr>
          <p:cNvSpPr>
            <a:spLocks noGrp="1"/>
          </p:cNvSpPr>
          <p:nvPr>
            <p:ph sz="half" idx="1"/>
          </p:nvPr>
        </p:nvSpPr>
        <p:spPr>
          <a:xfrm>
            <a:off x="838200" y="1365161"/>
            <a:ext cx="10515600" cy="4811802"/>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1026" name="Picture 2" descr="Michael Conway">
            <a:extLst>
              <a:ext uri="{FF2B5EF4-FFF2-40B4-BE49-F238E27FC236}">
                <a16:creationId xmlns:a16="http://schemas.microsoft.com/office/drawing/2014/main" id="{04E8EBD3-F65A-B45E-598A-FFA75D500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884" y="2083983"/>
            <a:ext cx="2402107" cy="3182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4BD0FA7-8D43-ADA3-124C-F926BB9348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30" r="9135"/>
          <a:stretch/>
        </p:blipFill>
        <p:spPr bwMode="auto">
          <a:xfrm>
            <a:off x="689548" y="2083983"/>
            <a:ext cx="3483596" cy="3182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90AA794-EDE2-AE28-613D-E0032F84A6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053" r="7461"/>
          <a:stretch/>
        </p:blipFill>
        <p:spPr bwMode="auto">
          <a:xfrm>
            <a:off x="4894946" y="2083982"/>
            <a:ext cx="2402107" cy="3182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943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EFE7D-AA74-0F74-7ADA-C1A54CF9A5B1}"/>
              </a:ext>
            </a:extLst>
          </p:cNvPr>
          <p:cNvSpPr>
            <a:spLocks noGrp="1"/>
          </p:cNvSpPr>
          <p:nvPr>
            <p:ph type="title"/>
          </p:nvPr>
        </p:nvSpPr>
        <p:spPr>
          <a:xfrm>
            <a:off x="838200" y="365125"/>
            <a:ext cx="7187005" cy="1325563"/>
          </a:xfrm>
        </p:spPr>
        <p:txBody>
          <a:bodyPr>
            <a:normAutofit/>
          </a:bodyPr>
          <a:lstStyle/>
          <a:p>
            <a:r>
              <a:rPr lang="en-US" dirty="0"/>
              <a:t>UK law – further problems</a:t>
            </a:r>
            <a:endParaRPr lang="en-GB" dirty="0"/>
          </a:p>
        </p:txBody>
      </p:sp>
      <p:sp>
        <p:nvSpPr>
          <p:cNvPr id="6" name="Content Placeholder 5">
            <a:extLst>
              <a:ext uri="{FF2B5EF4-FFF2-40B4-BE49-F238E27FC236}">
                <a16:creationId xmlns:a16="http://schemas.microsoft.com/office/drawing/2014/main" id="{4515E3C0-36E4-0EAA-A04F-778CF6C806DD}"/>
              </a:ext>
            </a:extLst>
          </p:cNvPr>
          <p:cNvSpPr>
            <a:spLocks noGrp="1"/>
          </p:cNvSpPr>
          <p:nvPr>
            <p:ph sz="half" idx="1"/>
          </p:nvPr>
        </p:nvSpPr>
        <p:spPr>
          <a:xfrm>
            <a:off x="838200" y="1825625"/>
            <a:ext cx="6528515" cy="4351338"/>
          </a:xfrm>
        </p:spPr>
        <p:txBody>
          <a:bodyPr/>
          <a:lstStyle/>
          <a:p>
            <a:pPr algn="l"/>
            <a:endParaRPr lang="en-GB" b="0" i="0" dirty="0">
              <a:solidFill>
                <a:srgbClr val="1E1E1E"/>
              </a:solidFill>
              <a:effectLst/>
              <a:highlight>
                <a:srgbClr val="FFFFFF"/>
              </a:highlight>
              <a:latin typeface="arial" panose="020B0604020202020204" pitchFamily="34" charset="0"/>
            </a:endParaRPr>
          </a:p>
          <a:p>
            <a:pPr algn="l"/>
            <a:r>
              <a:rPr lang="en-GB" b="0" i="0" dirty="0">
                <a:solidFill>
                  <a:srgbClr val="1E1E1E"/>
                </a:solidFill>
                <a:effectLst/>
                <a:highlight>
                  <a:srgbClr val="FFFFFF"/>
                </a:highlight>
                <a:latin typeface="arial" panose="020B0604020202020204" pitchFamily="34" charset="0"/>
              </a:rPr>
              <a:t>“artistic work” means—</a:t>
            </a:r>
          </a:p>
          <a:p>
            <a:pPr marL="0" indent="0" algn="l">
              <a:buNone/>
            </a:pPr>
            <a:r>
              <a:rPr lang="en-GB" b="0" i="0" dirty="0">
                <a:solidFill>
                  <a:srgbClr val="1E1E1E"/>
                </a:solidFill>
                <a:effectLst/>
                <a:highlight>
                  <a:srgbClr val="FFFFFF"/>
                </a:highlight>
                <a:latin typeface="arial" panose="020B0604020202020204" pitchFamily="34" charset="0"/>
              </a:rPr>
              <a:t>(a) a graphic work, photograph, </a:t>
            </a:r>
            <a:r>
              <a:rPr lang="en-GB" b="1" i="0" dirty="0">
                <a:solidFill>
                  <a:srgbClr val="1E1E1E"/>
                </a:solidFill>
                <a:effectLst/>
                <a:highlight>
                  <a:srgbClr val="FFFFFF"/>
                </a:highlight>
                <a:latin typeface="arial" panose="020B0604020202020204" pitchFamily="34" charset="0"/>
              </a:rPr>
              <a:t>sculpture</a:t>
            </a:r>
            <a:r>
              <a:rPr lang="en-GB" b="0" i="0" dirty="0">
                <a:solidFill>
                  <a:srgbClr val="1E1E1E"/>
                </a:solidFill>
                <a:effectLst/>
                <a:highlight>
                  <a:srgbClr val="FFFFFF"/>
                </a:highlight>
                <a:latin typeface="arial" panose="020B0604020202020204" pitchFamily="34" charset="0"/>
              </a:rPr>
              <a:t> or collage, irrespective of artistic quality,</a:t>
            </a:r>
          </a:p>
          <a:p>
            <a:pPr marL="0" indent="0" algn="l">
              <a:buNone/>
            </a:pPr>
            <a:r>
              <a:rPr lang="en-GB" b="0" i="0" dirty="0">
                <a:solidFill>
                  <a:srgbClr val="1E1E1E"/>
                </a:solidFill>
                <a:effectLst/>
                <a:highlight>
                  <a:srgbClr val="FFFFFF"/>
                </a:highlight>
                <a:latin typeface="arial" panose="020B0604020202020204" pitchFamily="34" charset="0"/>
              </a:rPr>
              <a:t>(b) a work of architecture being a building or a model for a building, or</a:t>
            </a:r>
          </a:p>
          <a:p>
            <a:pPr marL="0" indent="0" algn="l">
              <a:buNone/>
            </a:pPr>
            <a:r>
              <a:rPr lang="en-GB" b="0" i="0" dirty="0">
                <a:solidFill>
                  <a:srgbClr val="1E1E1E"/>
                </a:solidFill>
                <a:effectLst/>
                <a:highlight>
                  <a:srgbClr val="FFFFFF"/>
                </a:highlight>
                <a:latin typeface="arial" panose="020B0604020202020204" pitchFamily="34" charset="0"/>
              </a:rPr>
              <a:t>(c) a work of </a:t>
            </a:r>
            <a:r>
              <a:rPr lang="en-GB" b="1" i="0" dirty="0">
                <a:solidFill>
                  <a:srgbClr val="1E1E1E"/>
                </a:solidFill>
                <a:effectLst/>
                <a:highlight>
                  <a:srgbClr val="FFFFFF"/>
                </a:highlight>
                <a:latin typeface="arial" panose="020B0604020202020204" pitchFamily="34" charset="0"/>
              </a:rPr>
              <a:t>artistic craftsmanship</a:t>
            </a:r>
            <a:r>
              <a:rPr lang="en-GB" b="0" i="0" dirty="0">
                <a:solidFill>
                  <a:srgbClr val="1E1E1E"/>
                </a:solidFill>
                <a:effectLst/>
                <a:highlight>
                  <a:srgbClr val="FFFFFF"/>
                </a:highlight>
                <a:latin typeface="arial" panose="020B0604020202020204" pitchFamily="34" charset="0"/>
              </a:rPr>
              <a:t>.</a:t>
            </a:r>
          </a:p>
          <a:p>
            <a:endParaRPr lang="en-GB" dirty="0"/>
          </a:p>
        </p:txBody>
      </p:sp>
      <p:pic>
        <p:nvPicPr>
          <p:cNvPr id="7" name="Picture 2" descr="undefined">
            <a:extLst>
              <a:ext uri="{FF2B5EF4-FFF2-40B4-BE49-F238E27FC236}">
                <a16:creationId xmlns:a16="http://schemas.microsoft.com/office/drawing/2014/main" id="{B18BE9A3-B04A-B100-E36A-A1379FF3B8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53" t="1" r="25994" b="60626"/>
          <a:stretch/>
        </p:blipFill>
        <p:spPr bwMode="auto">
          <a:xfrm>
            <a:off x="8025205" y="2455796"/>
            <a:ext cx="2444817" cy="2719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296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DC6CF-5DC0-ACE0-69A9-5A5EDC3600D8}"/>
              </a:ext>
            </a:extLst>
          </p:cNvPr>
          <p:cNvSpPr>
            <a:spLocks noGrp="1"/>
          </p:cNvSpPr>
          <p:nvPr>
            <p:ph type="title"/>
          </p:nvPr>
        </p:nvSpPr>
        <p:spPr/>
        <p:txBody>
          <a:bodyPr/>
          <a:lstStyle/>
          <a:p>
            <a:pPr>
              <a:buClr>
                <a:srgbClr val="00B398"/>
              </a:buClr>
            </a:pPr>
            <a:r>
              <a:rPr lang="en-GB" sz="4400" i="1" dirty="0" err="1"/>
              <a:t>Waterrower</a:t>
            </a:r>
            <a:r>
              <a:rPr lang="en-GB" sz="4400" i="1" dirty="0"/>
              <a:t> v Liking (IPEC, 2022)</a:t>
            </a:r>
          </a:p>
        </p:txBody>
      </p:sp>
      <p:sp>
        <p:nvSpPr>
          <p:cNvPr id="5" name="Content Placeholder 4">
            <a:extLst>
              <a:ext uri="{FF2B5EF4-FFF2-40B4-BE49-F238E27FC236}">
                <a16:creationId xmlns:a16="http://schemas.microsoft.com/office/drawing/2014/main" id="{14589827-F747-720D-B675-2D271A8371B2}"/>
              </a:ext>
            </a:extLst>
          </p:cNvPr>
          <p:cNvSpPr txBox="1">
            <a:spLocks/>
          </p:cNvSpPr>
          <p:nvPr/>
        </p:nvSpPr>
        <p:spPr>
          <a:xfrm>
            <a:off x="781200" y="1690687"/>
            <a:ext cx="6197301" cy="48021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2556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2556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2556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2556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2556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55600">
              <a:buClr>
                <a:srgbClr val="00B398"/>
              </a:buClr>
              <a:buFont typeface="Wingdings" panose="05000000000000000000" pitchFamily="2" charset="2"/>
              <a:buChar char="§"/>
            </a:pPr>
            <a:r>
              <a:rPr lang="en-GB" sz="2400" dirty="0"/>
              <a:t>“Iconic design” in US and UK</a:t>
            </a:r>
          </a:p>
          <a:p>
            <a:pPr marL="355600" indent="-355600">
              <a:buClr>
                <a:srgbClr val="00B398"/>
              </a:buClr>
              <a:buFont typeface="Wingdings" panose="05000000000000000000" pitchFamily="2" charset="2"/>
              <a:buChar char="§"/>
            </a:pPr>
            <a:r>
              <a:rPr lang="en-GB" sz="2400" dirty="0"/>
              <a:t>Patent protection expired some years ago</a:t>
            </a:r>
          </a:p>
          <a:p>
            <a:pPr marL="355600" indent="-355600">
              <a:buClr>
                <a:srgbClr val="00B398"/>
              </a:buClr>
              <a:buFont typeface="Wingdings" panose="05000000000000000000" pitchFamily="2" charset="2"/>
              <a:buChar char="§"/>
            </a:pPr>
            <a:r>
              <a:rPr lang="en-GB" sz="2400" dirty="0"/>
              <a:t>Copyright claimed as a “work of artistic craftsmanship”</a:t>
            </a:r>
          </a:p>
          <a:p>
            <a:pPr marL="355600" indent="-355600">
              <a:buClr>
                <a:srgbClr val="00B398"/>
              </a:buClr>
              <a:buFont typeface="Wingdings" panose="05000000000000000000" pitchFamily="2" charset="2"/>
              <a:buChar char="§"/>
            </a:pPr>
            <a:r>
              <a:rPr lang="en-GB" sz="2400" dirty="0"/>
              <a:t>Application to strike out case on the basis of “no realistic prospect”, arguing that article is functional and neither ‘artistic’ nor a work of ‘craftsmanship’</a:t>
            </a:r>
          </a:p>
          <a:p>
            <a:pPr marL="355600" indent="-355600">
              <a:buClr>
                <a:srgbClr val="00B398"/>
              </a:buClr>
              <a:buFont typeface="Wingdings" panose="05000000000000000000" pitchFamily="2" charset="2"/>
              <a:buChar char="§"/>
            </a:pPr>
            <a:r>
              <a:rPr lang="en-GB" sz="2400" dirty="0"/>
              <a:t>Court did not conclude that machine was protected by copyright, but held that it </a:t>
            </a:r>
            <a:r>
              <a:rPr lang="en-GB" sz="2400" b="1" dirty="0"/>
              <a:t>could</a:t>
            </a:r>
            <a:r>
              <a:rPr lang="en-GB" sz="2400" dirty="0"/>
              <a:t> be, so refused to strike out case</a:t>
            </a:r>
          </a:p>
          <a:p>
            <a:pPr marL="355600" indent="-355600">
              <a:buClr>
                <a:srgbClr val="00B398"/>
              </a:buClr>
              <a:buFont typeface="Wingdings" panose="05000000000000000000" pitchFamily="2" charset="2"/>
              <a:buChar char="§"/>
            </a:pPr>
            <a:r>
              <a:rPr lang="en-GB" sz="2400" dirty="0"/>
              <a:t>Full trial has taken place – judgment expected soon</a:t>
            </a:r>
          </a:p>
          <a:p>
            <a:endParaRPr lang="en-GB" dirty="0"/>
          </a:p>
        </p:txBody>
      </p:sp>
      <p:pic>
        <p:nvPicPr>
          <p:cNvPr id="4" name="Picture 3">
            <a:extLst>
              <a:ext uri="{FF2B5EF4-FFF2-40B4-BE49-F238E27FC236}">
                <a16:creationId xmlns:a16="http://schemas.microsoft.com/office/drawing/2014/main" id="{493065C0-29DD-C8BC-F384-AA6AA58826FA}"/>
              </a:ext>
            </a:extLst>
          </p:cNvPr>
          <p:cNvPicPr>
            <a:picLocks noChangeAspect="1"/>
          </p:cNvPicPr>
          <p:nvPr/>
        </p:nvPicPr>
        <p:blipFill>
          <a:blip r:embed="rId2"/>
          <a:stretch>
            <a:fillRect/>
          </a:stretch>
        </p:blipFill>
        <p:spPr>
          <a:xfrm>
            <a:off x="6921500" y="1582251"/>
            <a:ext cx="4802832" cy="4283123"/>
          </a:xfrm>
          <a:prstGeom prst="rect">
            <a:avLst/>
          </a:prstGeom>
        </p:spPr>
      </p:pic>
    </p:spTree>
    <p:extLst>
      <p:ext uri="{BB962C8B-B14F-4D97-AF65-F5344CB8AC3E}">
        <p14:creationId xmlns:p14="http://schemas.microsoft.com/office/powerpoint/2010/main" val="1607301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1A4EED-7866-347A-2788-2B46C6D775F2}"/>
              </a:ext>
            </a:extLst>
          </p:cNvPr>
          <p:cNvSpPr>
            <a:spLocks noGrp="1"/>
          </p:cNvSpPr>
          <p:nvPr>
            <p:ph type="body" sz="quarter" idx="10"/>
          </p:nvPr>
        </p:nvSpPr>
        <p:spPr>
          <a:xfrm>
            <a:off x="2617404" y="1678653"/>
            <a:ext cx="7870553" cy="2751952"/>
          </a:xfrm>
        </p:spPr>
        <p:txBody>
          <a:bodyPr/>
          <a:lstStyle/>
          <a:p>
            <a:pPr marL="0" indent="0">
              <a:buNone/>
            </a:pPr>
            <a:endParaRPr lang="en-US" dirty="0"/>
          </a:p>
          <a:p>
            <a:pPr marL="0" indent="0">
              <a:buNone/>
            </a:pPr>
            <a:r>
              <a:rPr lang="en-US" dirty="0"/>
              <a:t>Can a trademark be opposed based on a geographical indication?</a:t>
            </a:r>
          </a:p>
          <a:p>
            <a:pPr marL="0" indent="0">
              <a:buNone/>
            </a:pPr>
            <a:endParaRPr lang="en-US" i="1" dirty="0"/>
          </a:p>
          <a:p>
            <a:pPr marL="0" indent="0">
              <a:buNone/>
            </a:pPr>
            <a:endParaRPr lang="en-US" i="1" dirty="0"/>
          </a:p>
          <a:p>
            <a:pPr marL="0" indent="0">
              <a:buNone/>
            </a:pPr>
            <a:endParaRPr lang="en-US" dirty="0"/>
          </a:p>
        </p:txBody>
      </p:sp>
      <p:sp>
        <p:nvSpPr>
          <p:cNvPr id="3" name="Text Placeholder 2">
            <a:extLst>
              <a:ext uri="{FF2B5EF4-FFF2-40B4-BE49-F238E27FC236}">
                <a16:creationId xmlns:a16="http://schemas.microsoft.com/office/drawing/2014/main" id="{5C084AF8-FF2F-D36B-6B65-D569C12A86A0}"/>
              </a:ext>
            </a:extLst>
          </p:cNvPr>
          <p:cNvSpPr>
            <a:spLocks noGrp="1"/>
          </p:cNvSpPr>
          <p:nvPr>
            <p:ph type="body" sz="quarter" idx="11"/>
          </p:nvPr>
        </p:nvSpPr>
        <p:spPr>
          <a:xfrm>
            <a:off x="2062162" y="692149"/>
            <a:ext cx="8317251" cy="906717"/>
          </a:xfrm>
        </p:spPr>
        <p:txBody>
          <a:bodyPr>
            <a:normAutofit lnSpcReduction="10000"/>
          </a:bodyPr>
          <a:lstStyle/>
          <a:p>
            <a:r>
              <a:rPr lang="en-US" dirty="0"/>
              <a:t>The Clash of Brands and Origins: Trademarks and Geographical Indications in Canada</a:t>
            </a:r>
          </a:p>
        </p:txBody>
      </p:sp>
      <p:pic>
        <p:nvPicPr>
          <p:cNvPr id="1026" name="Picture 2" descr="10 Best Champagne and Sparkling Wine Brands 2022">
            <a:extLst>
              <a:ext uri="{FF2B5EF4-FFF2-40B4-BE49-F238E27FC236}">
                <a16:creationId xmlns:a16="http://schemas.microsoft.com/office/drawing/2014/main" id="{EF525021-3305-620B-E49C-E7250428EA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8016" y="3584287"/>
            <a:ext cx="2519415" cy="25815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rdeaux Merlot | Site Officiel Bordeaux.com">
            <a:extLst>
              <a:ext uri="{FF2B5EF4-FFF2-40B4-BE49-F238E27FC236}">
                <a16:creationId xmlns:a16="http://schemas.microsoft.com/office/drawing/2014/main" id="{94B0E8D4-3238-E9FD-F449-341439666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681" y="3469571"/>
            <a:ext cx="1587513" cy="29157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ana Padano 40Kg — Mazza Alimentari">
            <a:extLst>
              <a:ext uri="{FF2B5EF4-FFF2-40B4-BE49-F238E27FC236}">
                <a16:creationId xmlns:a16="http://schemas.microsoft.com/office/drawing/2014/main" id="{3B1B6723-A68B-83F4-1554-10A4CE7F7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8842" y="420218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F8B5316-184B-1506-4C8E-C35F2DA43696}"/>
              </a:ext>
            </a:extLst>
          </p:cNvPr>
          <p:cNvPicPr>
            <a:picLocks noChangeAspect="1"/>
          </p:cNvPicPr>
          <p:nvPr/>
        </p:nvPicPr>
        <p:blipFill>
          <a:blip r:embed="rId5"/>
          <a:stretch>
            <a:fillRect/>
          </a:stretch>
        </p:blipFill>
        <p:spPr>
          <a:xfrm>
            <a:off x="2617404" y="3733712"/>
            <a:ext cx="1680746" cy="2432139"/>
          </a:xfrm>
          <a:prstGeom prst="rect">
            <a:avLst/>
          </a:prstGeom>
        </p:spPr>
      </p:pic>
    </p:spTree>
    <p:extLst>
      <p:ext uri="{BB962C8B-B14F-4D97-AF65-F5344CB8AC3E}">
        <p14:creationId xmlns:p14="http://schemas.microsoft.com/office/powerpoint/2010/main" val="3230623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 of Opposition</a:t>
            </a:r>
          </a:p>
        </p:txBody>
      </p:sp>
      <p:sp>
        <p:nvSpPr>
          <p:cNvPr id="3" name="Text Placeholder 2"/>
          <p:cNvSpPr>
            <a:spLocks noGrp="1"/>
          </p:cNvSpPr>
          <p:nvPr>
            <p:ph type="body" sz="quarter" idx="13"/>
          </p:nvPr>
        </p:nvSpPr>
        <p:spPr>
          <a:xfrm>
            <a:off x="2149916" y="1589139"/>
            <a:ext cx="7636110" cy="3206597"/>
          </a:xfrm>
        </p:spPr>
        <p:txBody>
          <a:bodyPr>
            <a:normAutofit fontScale="40000" lnSpcReduction="20000"/>
          </a:bodyPr>
          <a:lstStyle/>
          <a:p>
            <a:pPr marL="0" indent="0">
              <a:buNone/>
            </a:pPr>
            <a:r>
              <a:rPr lang="en-US" sz="5100" dirty="0"/>
              <a:t>Section 10 of the Canadian </a:t>
            </a:r>
            <a:r>
              <a:rPr lang="en-US" sz="5100" i="1" dirty="0"/>
              <a:t>Trademarks Act:</a:t>
            </a:r>
          </a:p>
          <a:p>
            <a:pPr marL="0" indent="0">
              <a:buNone/>
            </a:pPr>
            <a:endParaRPr lang="en-US" sz="5100" i="1" dirty="0"/>
          </a:p>
          <a:p>
            <a:pPr marL="0" indent="0">
              <a:buNone/>
            </a:pPr>
            <a:r>
              <a:rPr lang="en-US" sz="5100" dirty="0"/>
              <a:t>If any sign or combination of signs has by ordinary and </a:t>
            </a:r>
            <a:r>
              <a:rPr lang="en-US" sz="5100" i="1" dirty="0"/>
              <a:t>bona fide </a:t>
            </a:r>
            <a:r>
              <a:rPr lang="en-US" sz="5100" dirty="0"/>
              <a:t>commercial usage become recognized in Canada as designating the kind, quality, quantity, destination, value, place of origin or date of production of any goods or services, no person shall adopt it as a trademark in association with the goods or services or others of the same general class or use it in a way likely </a:t>
            </a:r>
            <a:r>
              <a:rPr lang="en-US" sz="5100" u="sng" dirty="0"/>
              <a:t>to mislead</a:t>
            </a:r>
            <a:r>
              <a:rPr lang="en-US" sz="5100" dirty="0"/>
              <a:t>, nor shall any person so adopt or so use any sign or combination of signs </a:t>
            </a:r>
            <a:r>
              <a:rPr lang="en-US" sz="5100" u="sng" dirty="0"/>
              <a:t>so nearly resembling that sign or combination as to be likely to be mistaken for it</a:t>
            </a:r>
            <a:r>
              <a:rPr lang="en-US" sz="5100" dirty="0"/>
              <a:t>.</a:t>
            </a:r>
          </a:p>
        </p:txBody>
      </p:sp>
    </p:spTree>
    <p:extLst>
      <p:ext uri="{BB962C8B-B14F-4D97-AF65-F5344CB8AC3E}">
        <p14:creationId xmlns:p14="http://schemas.microsoft.com/office/powerpoint/2010/main" val="2544959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112666" y="1476030"/>
            <a:ext cx="6840538" cy="4374164"/>
          </a:xfrm>
        </p:spPr>
        <p:txBody>
          <a:bodyPr>
            <a:normAutofit/>
          </a:bodyPr>
          <a:lstStyle/>
          <a:p>
            <a:r>
              <a:rPr lang="en-US" b="1" dirty="0"/>
              <a:t>A distiller on Cape Breton Island sought to register GLEN BRETON for single malt whisky.</a:t>
            </a:r>
          </a:p>
          <a:p>
            <a:endParaRPr lang="en-US" b="1" dirty="0"/>
          </a:p>
          <a:p>
            <a:r>
              <a:rPr lang="en-US" b="1" dirty="0"/>
              <a:t>The Scotch Whisky Association opposed.</a:t>
            </a:r>
          </a:p>
          <a:p>
            <a:endParaRPr lang="en-US" b="1" dirty="0"/>
          </a:p>
          <a:p>
            <a:r>
              <a:rPr lang="en-US" b="1" dirty="0"/>
              <a:t>The Opposition Board found that, even if GLEN had been established as a mark prohibited by section 10, the proposed mark, GLEN BRETON, does not so nearly resemble the word GLEN as to be likely to be mistaken for it.  The application was allowed. </a:t>
            </a:r>
          </a:p>
          <a:p>
            <a:endParaRPr lang="en-US" b="1" dirty="0"/>
          </a:p>
        </p:txBody>
      </p:sp>
      <p:sp>
        <p:nvSpPr>
          <p:cNvPr id="18" name="Title 1">
            <a:extLst>
              <a:ext uri="{FF2B5EF4-FFF2-40B4-BE49-F238E27FC236}">
                <a16:creationId xmlns:a16="http://schemas.microsoft.com/office/drawing/2014/main" id="{CC5CD197-29CD-29CC-60F5-6E6C0D589F0A}"/>
              </a:ext>
            </a:extLst>
          </p:cNvPr>
          <p:cNvSpPr txBox="1">
            <a:spLocks/>
          </p:cNvSpPr>
          <p:nvPr/>
        </p:nvSpPr>
        <p:spPr>
          <a:xfrm>
            <a:off x="5048270" y="692150"/>
            <a:ext cx="4793820" cy="640543"/>
          </a:xfrm>
          <a:prstGeom prst="rect">
            <a:avLst/>
          </a:prstGeom>
        </p:spPr>
        <p:txBody>
          <a:bodyPr anchor="t">
            <a:normAutofit fontScale="85000" lnSpcReduction="10000"/>
          </a:bodyPr>
          <a:lstStyle>
            <a:lvl1pPr algn="l" defTabSz="914400" rtl="0" eaLnBrk="1" latinLnBrk="0" hangingPunct="1">
              <a:lnSpc>
                <a:spcPct val="90000"/>
              </a:lnSpc>
              <a:spcBef>
                <a:spcPct val="0"/>
              </a:spcBef>
              <a:buNone/>
              <a:defRPr sz="3200" kern="1200" baseline="0">
                <a:solidFill>
                  <a:schemeClr val="tx1"/>
                </a:solidFill>
                <a:latin typeface="Rotation LT Std Roman"/>
                <a:ea typeface="+mj-ea"/>
                <a:cs typeface="Rotation LT Std Roman"/>
              </a:defRPr>
            </a:lvl1pPr>
          </a:lstStyle>
          <a:p>
            <a:r>
              <a:rPr lang="en-US" dirty="0"/>
              <a:t>2003-2009: Battle of the GLEN</a:t>
            </a:r>
          </a:p>
        </p:txBody>
      </p:sp>
      <p:pic>
        <p:nvPicPr>
          <p:cNvPr id="2" name="Picture 1">
            <a:extLst>
              <a:ext uri="{FF2B5EF4-FFF2-40B4-BE49-F238E27FC236}">
                <a16:creationId xmlns:a16="http://schemas.microsoft.com/office/drawing/2014/main" id="{9E4DA6DA-C5DD-2E54-231E-9B6A7CFA8896}"/>
              </a:ext>
            </a:extLst>
          </p:cNvPr>
          <p:cNvPicPr>
            <a:picLocks noChangeAspect="1"/>
          </p:cNvPicPr>
          <p:nvPr/>
        </p:nvPicPr>
        <p:blipFill>
          <a:blip r:embed="rId2"/>
          <a:stretch>
            <a:fillRect/>
          </a:stretch>
        </p:blipFill>
        <p:spPr>
          <a:xfrm>
            <a:off x="455660" y="1609724"/>
            <a:ext cx="4232947" cy="3174711"/>
          </a:xfrm>
          <a:prstGeom prst="rect">
            <a:avLst/>
          </a:prstGeom>
        </p:spPr>
      </p:pic>
    </p:spTree>
    <p:extLst>
      <p:ext uri="{BB962C8B-B14F-4D97-AF65-F5344CB8AC3E}">
        <p14:creationId xmlns:p14="http://schemas.microsoft.com/office/powerpoint/2010/main" val="4147531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112666" y="1476030"/>
            <a:ext cx="6840538" cy="4374164"/>
          </a:xfrm>
        </p:spPr>
        <p:txBody>
          <a:bodyPr>
            <a:normAutofit/>
          </a:bodyPr>
          <a:lstStyle/>
          <a:p>
            <a:r>
              <a:rPr lang="en-US" b="1" dirty="0"/>
              <a:t>A distiller on Cape Breton Island sought to register GLEN BRETON for single malt whisky.</a:t>
            </a:r>
          </a:p>
          <a:p>
            <a:endParaRPr lang="en-US" b="1" dirty="0"/>
          </a:p>
          <a:p>
            <a:r>
              <a:rPr lang="en-US" b="1" dirty="0"/>
              <a:t>The Scotch Whisky Association opposed.</a:t>
            </a:r>
          </a:p>
          <a:p>
            <a:endParaRPr lang="en-US" b="1" dirty="0"/>
          </a:p>
          <a:p>
            <a:r>
              <a:rPr lang="en-US" b="1" dirty="0"/>
              <a:t>The Opposition Board found that, even if GLEN had been established as a mark prohibited by section 10, the proposed mark, GLEN BRETON, does not so nearly resemble the word GLEN as to be likely to be mistaken for it.  The application was allowed. </a:t>
            </a:r>
          </a:p>
          <a:p>
            <a:endParaRPr lang="en-US" b="1" dirty="0"/>
          </a:p>
        </p:txBody>
      </p:sp>
      <p:pic>
        <p:nvPicPr>
          <p:cNvPr id="17" name="Picture 16">
            <a:extLst>
              <a:ext uri="{FF2B5EF4-FFF2-40B4-BE49-F238E27FC236}">
                <a16:creationId xmlns:a16="http://schemas.microsoft.com/office/drawing/2014/main" id="{F4D91954-E1A1-1B83-4178-C46581158A4D}"/>
              </a:ext>
            </a:extLst>
          </p:cNvPr>
          <p:cNvPicPr>
            <a:picLocks noChangeAspect="1"/>
          </p:cNvPicPr>
          <p:nvPr/>
        </p:nvPicPr>
        <p:blipFill>
          <a:blip r:embed="rId2"/>
          <a:stretch>
            <a:fillRect/>
          </a:stretch>
        </p:blipFill>
        <p:spPr>
          <a:xfrm>
            <a:off x="492773" y="1332693"/>
            <a:ext cx="3953930" cy="3347883"/>
          </a:xfrm>
          <a:prstGeom prst="rect">
            <a:avLst/>
          </a:prstGeom>
        </p:spPr>
      </p:pic>
      <p:sp>
        <p:nvSpPr>
          <p:cNvPr id="18" name="Title 1">
            <a:extLst>
              <a:ext uri="{FF2B5EF4-FFF2-40B4-BE49-F238E27FC236}">
                <a16:creationId xmlns:a16="http://schemas.microsoft.com/office/drawing/2014/main" id="{CC5CD197-29CD-29CC-60F5-6E6C0D589F0A}"/>
              </a:ext>
            </a:extLst>
          </p:cNvPr>
          <p:cNvSpPr txBox="1">
            <a:spLocks/>
          </p:cNvSpPr>
          <p:nvPr/>
        </p:nvSpPr>
        <p:spPr>
          <a:xfrm>
            <a:off x="5048270" y="692150"/>
            <a:ext cx="4793820" cy="640543"/>
          </a:xfrm>
          <a:prstGeom prst="rect">
            <a:avLst/>
          </a:prstGeom>
        </p:spPr>
        <p:txBody>
          <a:bodyPr anchor="t">
            <a:normAutofit fontScale="85000" lnSpcReduction="10000"/>
          </a:bodyPr>
          <a:lstStyle>
            <a:lvl1pPr algn="l" defTabSz="914400" rtl="0" eaLnBrk="1" latinLnBrk="0" hangingPunct="1">
              <a:lnSpc>
                <a:spcPct val="90000"/>
              </a:lnSpc>
              <a:spcBef>
                <a:spcPct val="0"/>
              </a:spcBef>
              <a:buNone/>
              <a:defRPr sz="3200" kern="1200" baseline="0">
                <a:solidFill>
                  <a:schemeClr val="tx1"/>
                </a:solidFill>
                <a:latin typeface="Rotation LT Std Roman"/>
                <a:ea typeface="+mj-ea"/>
                <a:cs typeface="Rotation LT Std Roman"/>
              </a:defRPr>
            </a:lvl1pPr>
          </a:lstStyle>
          <a:p>
            <a:r>
              <a:rPr lang="en-US" dirty="0"/>
              <a:t>2003-2009: Battle of the GLEN</a:t>
            </a:r>
          </a:p>
        </p:txBody>
      </p:sp>
    </p:spTree>
    <p:extLst>
      <p:ext uri="{BB962C8B-B14F-4D97-AF65-F5344CB8AC3E}">
        <p14:creationId xmlns:p14="http://schemas.microsoft.com/office/powerpoint/2010/main" val="3760254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bottle of alcohol with a black label&#10;&#10;Description automatically generated">
            <a:extLst>
              <a:ext uri="{FF2B5EF4-FFF2-40B4-BE49-F238E27FC236}">
                <a16:creationId xmlns:a16="http://schemas.microsoft.com/office/drawing/2014/main" id="{79E81191-5882-3051-70B0-246C3B47125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749" t="1563" r="17362" b="-1563"/>
          <a:stretch/>
        </p:blipFill>
        <p:spPr bwMode="auto">
          <a:xfrm>
            <a:off x="424871" y="1302328"/>
            <a:ext cx="1699491" cy="35467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lengoyne 10 Year Old Single Highland Malt Scotch Whisky - View Image 1">
            <a:extLst>
              <a:ext uri="{FF2B5EF4-FFF2-40B4-BE49-F238E27FC236}">
                <a16:creationId xmlns:a16="http://schemas.microsoft.com/office/drawing/2014/main" id="{3B2F0D45-49C4-1468-76D5-8B31AAB11C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91" r="20885"/>
          <a:stretch/>
        </p:blipFill>
        <p:spPr bwMode="auto">
          <a:xfrm>
            <a:off x="2355272" y="810565"/>
            <a:ext cx="1840249" cy="3962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 bottle of alcohol with a red label&#10;&#10;Description automatically generated">
            <a:extLst>
              <a:ext uri="{FF2B5EF4-FFF2-40B4-BE49-F238E27FC236}">
                <a16:creationId xmlns:a16="http://schemas.microsoft.com/office/drawing/2014/main" id="{EF32D027-12FA-799B-EDCB-279C7D49E53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094" r="26689"/>
          <a:stretch/>
        </p:blipFill>
        <p:spPr bwMode="auto">
          <a:xfrm>
            <a:off x="4581548" y="653459"/>
            <a:ext cx="1514452" cy="42765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bottle of alcohol with a red label&#10;&#10;Description automatically generated">
            <a:extLst>
              <a:ext uri="{FF2B5EF4-FFF2-40B4-BE49-F238E27FC236}">
                <a16:creationId xmlns:a16="http://schemas.microsoft.com/office/drawing/2014/main" id="{D051FB2F-8C8E-2B11-6F61-78FC6BA1274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276" r="25283"/>
          <a:stretch/>
        </p:blipFill>
        <p:spPr bwMode="auto">
          <a:xfrm>
            <a:off x="6417373" y="653459"/>
            <a:ext cx="1531336" cy="41956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lenfarclas 40 Year Old - View Image 1">
            <a:extLst>
              <a:ext uri="{FF2B5EF4-FFF2-40B4-BE49-F238E27FC236}">
                <a16:creationId xmlns:a16="http://schemas.microsoft.com/office/drawing/2014/main" id="{41F1F7CC-7479-FF42-DC03-68A5C40D38E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321" r="21986"/>
          <a:stretch/>
        </p:blipFill>
        <p:spPr bwMode="auto">
          <a:xfrm>
            <a:off x="8270082" y="779319"/>
            <a:ext cx="1566646" cy="389041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 bottle of alcohol with a green label&#10;&#10;Description automatically generated">
            <a:extLst>
              <a:ext uri="{FF2B5EF4-FFF2-40B4-BE49-F238E27FC236}">
                <a16:creationId xmlns:a16="http://schemas.microsoft.com/office/drawing/2014/main" id="{1B53D55F-70F9-EFDC-3FC4-1B4690E685D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374" r="24859"/>
          <a:stretch/>
        </p:blipFill>
        <p:spPr bwMode="auto">
          <a:xfrm>
            <a:off x="10224655" y="887141"/>
            <a:ext cx="1384097" cy="3863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140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02" y="553605"/>
            <a:ext cx="6840537" cy="640543"/>
          </a:xfrm>
        </p:spPr>
        <p:txBody>
          <a:bodyPr/>
          <a:lstStyle/>
          <a:p>
            <a:r>
              <a:rPr lang="en-US" dirty="0"/>
              <a:t>2003-2009: Battle of the GLEN</a:t>
            </a:r>
          </a:p>
        </p:txBody>
      </p:sp>
      <p:sp>
        <p:nvSpPr>
          <p:cNvPr id="3" name="Text Placeholder 2"/>
          <p:cNvSpPr>
            <a:spLocks noGrp="1"/>
          </p:cNvSpPr>
          <p:nvPr>
            <p:ph type="body" sz="quarter" idx="13"/>
          </p:nvPr>
        </p:nvSpPr>
        <p:spPr>
          <a:xfrm>
            <a:off x="524373" y="1178332"/>
            <a:ext cx="8240935" cy="4183522"/>
          </a:xfrm>
        </p:spPr>
        <p:txBody>
          <a:bodyPr>
            <a:normAutofit/>
          </a:bodyPr>
          <a:lstStyle/>
          <a:p>
            <a:pPr marL="342900" indent="-342900">
              <a:buFont typeface="Arial" panose="020B0604020202020204" pitchFamily="34" charset="0"/>
              <a:buChar char="•"/>
            </a:pPr>
            <a:r>
              <a:rPr lang="en-US" b="1" dirty="0"/>
              <a:t>Opposition was refused because GLEN BRETON does not so nearly resemble the word GLEN as to be likely to be mistaken for it. </a:t>
            </a:r>
          </a:p>
          <a:p>
            <a:pPr marL="342900" indent="-342900">
              <a:buFont typeface="Arial" panose="020B0604020202020204" pitchFamily="34" charset="0"/>
              <a:buChar char="•"/>
            </a:pPr>
            <a:r>
              <a:rPr lang="en-US" b="1" dirty="0"/>
              <a:t>The Federal Court (FC) allowed the appeal, refusing the application. The FC concluded that the word GLEN had become recognized in Canada as designating Scotch whisky and was therefore a prohibited mark.</a:t>
            </a:r>
          </a:p>
          <a:p>
            <a:pPr marL="342900" indent="-342900">
              <a:buFont typeface="Arial" panose="020B0604020202020204" pitchFamily="34" charset="0"/>
              <a:buChar char="•"/>
            </a:pPr>
            <a:r>
              <a:rPr lang="en-US" b="1" dirty="0"/>
              <a:t>The Federal Court of Appeal (FCA), allowed the appeal, permitting registration.  The FCA concluded that GLEN had been used as a prefix, but had never been used standing alone, and therefore GLEN was not a prohibited mark.</a:t>
            </a:r>
            <a:endParaRPr lang="en-US" dirty="0"/>
          </a:p>
          <a:p>
            <a:endParaRPr lang="en-US" dirty="0"/>
          </a:p>
        </p:txBody>
      </p:sp>
      <p:sp>
        <p:nvSpPr>
          <p:cNvPr id="8" name="Title 1"/>
          <p:cNvSpPr>
            <a:spLocks noGrp="1"/>
          </p:cNvSpPr>
          <p:nvPr>
            <p:ph type="body" sz="quarter" idx="16"/>
          </p:nvPr>
        </p:nvSpPr>
        <p:spPr>
          <a:xfrm>
            <a:off x="896648" y="5617923"/>
            <a:ext cx="6840537" cy="368658"/>
          </a:xfrm>
        </p:spPr>
        <p:txBody>
          <a:bodyPr>
            <a:normAutofit/>
          </a:bodyPr>
          <a:lstStyle/>
          <a:p>
            <a:r>
              <a:rPr lang="en-US" sz="1400" b="0" i="1" dirty="0">
                <a:solidFill>
                  <a:srgbClr val="000000"/>
                </a:solidFill>
                <a:effectLst/>
                <a:highlight>
                  <a:srgbClr val="FFFFFF"/>
                </a:highlight>
                <a:latin typeface="Gotham A"/>
              </a:rPr>
              <a:t>Glenora Distillers International Ltd. v The Scotch Whisky Association</a:t>
            </a:r>
            <a:r>
              <a:rPr lang="en-US" sz="1400" b="0" i="0" dirty="0">
                <a:solidFill>
                  <a:srgbClr val="000000"/>
                </a:solidFill>
                <a:effectLst/>
                <a:highlight>
                  <a:srgbClr val="FFFFFF"/>
                </a:highlight>
                <a:latin typeface="Gotham A"/>
              </a:rPr>
              <a:t>, </a:t>
            </a:r>
            <a:r>
              <a:rPr lang="en-US" sz="1400" b="0" i="0" u="sng" dirty="0">
                <a:solidFill>
                  <a:srgbClr val="E90613"/>
                </a:solidFill>
                <a:effectLst/>
                <a:highlight>
                  <a:srgbClr val="FFFFFF"/>
                </a:highlight>
                <a:latin typeface="Gotham A"/>
                <a:hlinkClick r:id="rId2"/>
              </a:rPr>
              <a:t>2009 FCA 16</a:t>
            </a:r>
            <a:endParaRPr lang="en-US" sz="1400" dirty="0"/>
          </a:p>
        </p:txBody>
      </p:sp>
      <p:pic>
        <p:nvPicPr>
          <p:cNvPr id="4" name="Picture 2" descr="Glenora Distillery. Cape Breton, Nova Scotia.  Home of Glen Breton Rare Canadian Single Malt Whisky">
            <a:extLst>
              <a:ext uri="{FF2B5EF4-FFF2-40B4-BE49-F238E27FC236}">
                <a16:creationId xmlns:a16="http://schemas.microsoft.com/office/drawing/2014/main" id="{3B09FA73-C458-AEA3-C9CB-7DCD881CF9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46" r="8419"/>
          <a:stretch/>
        </p:blipFill>
        <p:spPr bwMode="auto">
          <a:xfrm>
            <a:off x="8913090" y="1947954"/>
            <a:ext cx="2902319" cy="2644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24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CC5CD197-29CD-29CC-60F5-6E6C0D589F0A}"/>
              </a:ext>
            </a:extLst>
          </p:cNvPr>
          <p:cNvSpPr txBox="1">
            <a:spLocks/>
          </p:cNvSpPr>
          <p:nvPr/>
        </p:nvSpPr>
        <p:spPr>
          <a:xfrm>
            <a:off x="956561" y="835487"/>
            <a:ext cx="5019366" cy="771640"/>
          </a:xfrm>
          <a:prstGeom prst="rect">
            <a:avLst/>
          </a:prstGeom>
        </p:spPr>
        <p:txBody>
          <a:bodyPr anchor="t">
            <a:normAutofit/>
          </a:bodyPr>
          <a:lstStyle>
            <a:lvl1pPr algn="l" defTabSz="914400" rtl="0" eaLnBrk="1" latinLnBrk="0" hangingPunct="1">
              <a:lnSpc>
                <a:spcPct val="90000"/>
              </a:lnSpc>
              <a:spcBef>
                <a:spcPct val="0"/>
              </a:spcBef>
              <a:buNone/>
              <a:defRPr sz="3200" kern="1200" baseline="0">
                <a:solidFill>
                  <a:schemeClr val="tx1"/>
                </a:solidFill>
                <a:latin typeface="Rotation LT Std Roman"/>
                <a:ea typeface="+mj-ea"/>
                <a:cs typeface="Rotation LT Std Roman"/>
              </a:defRPr>
            </a:lvl1pPr>
          </a:lstStyle>
          <a:p>
            <a:r>
              <a:rPr lang="en-US" sz="3600" dirty="0"/>
              <a:t>3D Trademarks</a:t>
            </a:r>
          </a:p>
        </p:txBody>
      </p:sp>
      <p:sp>
        <p:nvSpPr>
          <p:cNvPr id="4" name="Text Placeholder 3">
            <a:extLst>
              <a:ext uri="{FF2B5EF4-FFF2-40B4-BE49-F238E27FC236}">
                <a16:creationId xmlns:a16="http://schemas.microsoft.com/office/drawing/2014/main" id="{2B32767E-9E0E-DCF5-4675-6E0AC1351395}"/>
              </a:ext>
            </a:extLst>
          </p:cNvPr>
          <p:cNvSpPr>
            <a:spLocks noGrp="1"/>
          </p:cNvSpPr>
          <p:nvPr>
            <p:ph type="body" sz="quarter" idx="13"/>
          </p:nvPr>
        </p:nvSpPr>
        <p:spPr>
          <a:xfrm>
            <a:off x="1127557" y="1654285"/>
            <a:ext cx="4395787" cy="3952188"/>
          </a:xfrm>
        </p:spPr>
        <p:txBody>
          <a:bodyPr>
            <a:normAutofit lnSpcReduction="10000"/>
          </a:bodyPr>
          <a:lstStyle/>
          <a:p>
            <a:r>
              <a:rPr lang="en-US" dirty="0"/>
              <a:t>Pending Canadian trademark application for the three-dimensional shape of an ice rink resurfacing machine</a:t>
            </a:r>
          </a:p>
          <a:p>
            <a:endParaRPr lang="en-US" dirty="0"/>
          </a:p>
          <a:p>
            <a:r>
              <a:rPr lang="en-US" dirty="0"/>
              <a:t>Required to file evidence of acquired distinctiveness </a:t>
            </a:r>
          </a:p>
          <a:p>
            <a:endParaRPr lang="en-US" dirty="0"/>
          </a:p>
          <a:p>
            <a:r>
              <a:rPr lang="en-US" dirty="0"/>
              <a:t>Facing objection on the basis that the features are dictated primarily by a utilitarian function</a:t>
            </a:r>
          </a:p>
          <a:p>
            <a:endParaRPr lang="en-US" dirty="0"/>
          </a:p>
          <a:p>
            <a:endParaRPr lang="en-US" dirty="0"/>
          </a:p>
        </p:txBody>
      </p:sp>
      <p:pic>
        <p:nvPicPr>
          <p:cNvPr id="8" name="Picture 7">
            <a:extLst>
              <a:ext uri="{FF2B5EF4-FFF2-40B4-BE49-F238E27FC236}">
                <a16:creationId xmlns:a16="http://schemas.microsoft.com/office/drawing/2014/main" id="{675DF86E-7FAD-9804-089E-9408970B169B}"/>
              </a:ext>
            </a:extLst>
          </p:cNvPr>
          <p:cNvPicPr>
            <a:picLocks noChangeAspect="1"/>
          </p:cNvPicPr>
          <p:nvPr/>
        </p:nvPicPr>
        <p:blipFill rotWithShape="1">
          <a:blip r:embed="rId2"/>
          <a:srcRect l="13584" t="23482" r="22990" b="17733"/>
          <a:stretch/>
        </p:blipFill>
        <p:spPr>
          <a:xfrm>
            <a:off x="6483207" y="189346"/>
            <a:ext cx="4682836" cy="3352800"/>
          </a:xfrm>
          <a:prstGeom prst="rect">
            <a:avLst/>
          </a:prstGeom>
        </p:spPr>
      </p:pic>
      <p:pic>
        <p:nvPicPr>
          <p:cNvPr id="9" name="Picture 8">
            <a:extLst>
              <a:ext uri="{FF2B5EF4-FFF2-40B4-BE49-F238E27FC236}">
                <a16:creationId xmlns:a16="http://schemas.microsoft.com/office/drawing/2014/main" id="{C48A265E-9AF1-32FA-F53C-0A353BF962F3}"/>
              </a:ext>
            </a:extLst>
          </p:cNvPr>
          <p:cNvPicPr>
            <a:picLocks noChangeAspect="1"/>
          </p:cNvPicPr>
          <p:nvPr/>
        </p:nvPicPr>
        <p:blipFill>
          <a:blip r:embed="rId3"/>
          <a:stretch>
            <a:fillRect/>
          </a:stretch>
        </p:blipFill>
        <p:spPr>
          <a:xfrm>
            <a:off x="6668658" y="3542146"/>
            <a:ext cx="4682836" cy="2634095"/>
          </a:xfrm>
          <a:prstGeom prst="rect">
            <a:avLst/>
          </a:prstGeom>
        </p:spPr>
      </p:pic>
    </p:spTree>
    <p:extLst>
      <p:ext uri="{BB962C8B-B14F-4D97-AF65-F5344CB8AC3E}">
        <p14:creationId xmlns:p14="http://schemas.microsoft.com/office/powerpoint/2010/main" val="3052604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384" y="521999"/>
            <a:ext cx="7523981" cy="640543"/>
          </a:xfrm>
        </p:spPr>
        <p:txBody>
          <a:bodyPr>
            <a:normAutofit fontScale="90000"/>
          </a:bodyPr>
          <a:lstStyle/>
          <a:p>
            <a:r>
              <a:rPr lang="en-US" dirty="0"/>
              <a:t>“Place of origin” can include a line of latitude</a:t>
            </a:r>
          </a:p>
        </p:txBody>
      </p:sp>
      <p:sp>
        <p:nvSpPr>
          <p:cNvPr id="3" name="Text Placeholder 2"/>
          <p:cNvSpPr>
            <a:spLocks noGrp="1"/>
          </p:cNvSpPr>
          <p:nvPr>
            <p:ph type="body" sz="quarter" idx="13"/>
          </p:nvPr>
        </p:nvSpPr>
        <p:spPr>
          <a:xfrm>
            <a:off x="1147475" y="1362629"/>
            <a:ext cx="5982997" cy="1164905"/>
          </a:xfrm>
        </p:spPr>
        <p:txBody>
          <a:bodyPr/>
          <a:lstStyle/>
          <a:p>
            <a:r>
              <a:rPr lang="en-US" dirty="0"/>
              <a:t>Application for NORTH 42 DEGREES refused on the basis that it clearly describes the place of origin of the goods.</a:t>
            </a:r>
          </a:p>
        </p:txBody>
      </p:sp>
      <p:sp>
        <p:nvSpPr>
          <p:cNvPr id="4" name="Text Placeholder 3"/>
          <p:cNvSpPr>
            <a:spLocks noGrp="1"/>
          </p:cNvSpPr>
          <p:nvPr>
            <p:ph type="body" sz="quarter" idx="16"/>
          </p:nvPr>
        </p:nvSpPr>
        <p:spPr>
          <a:xfrm>
            <a:off x="1147474" y="2617133"/>
            <a:ext cx="6112307" cy="2703012"/>
          </a:xfrm>
        </p:spPr>
        <p:txBody>
          <a:bodyPr>
            <a:normAutofit lnSpcReduction="10000"/>
          </a:bodyPr>
          <a:lstStyle/>
          <a:p>
            <a:r>
              <a:rPr lang="en-US" dirty="0"/>
              <a:t>Appeal from an opposition decision between two wineries</a:t>
            </a:r>
          </a:p>
          <a:p>
            <a:r>
              <a:rPr lang="en-US" dirty="0"/>
              <a:t>Applicant’s winery is located along the 42nd parallel</a:t>
            </a:r>
          </a:p>
          <a:p>
            <a:r>
              <a:rPr lang="en-US" dirty="0"/>
              <a:t>Opposition Board rejected the opposition, finding that at best, the mark alluded to a geographical coordinate for a place or locality</a:t>
            </a:r>
          </a:p>
        </p:txBody>
      </p:sp>
      <p:sp>
        <p:nvSpPr>
          <p:cNvPr id="9" name="Title 1">
            <a:extLst>
              <a:ext uri="{FF2B5EF4-FFF2-40B4-BE49-F238E27FC236}">
                <a16:creationId xmlns:a16="http://schemas.microsoft.com/office/drawing/2014/main" id="{D68E2608-83B7-F655-2304-E325022D60E9}"/>
              </a:ext>
            </a:extLst>
          </p:cNvPr>
          <p:cNvSpPr txBox="1">
            <a:spLocks/>
          </p:cNvSpPr>
          <p:nvPr/>
        </p:nvSpPr>
        <p:spPr>
          <a:xfrm>
            <a:off x="1324205" y="5664550"/>
            <a:ext cx="6840537" cy="368658"/>
          </a:xfrm>
          <a:prstGeom prst="rect">
            <a:avLst/>
          </a:prstGeom>
        </p:spPr>
        <p:txBody>
          <a:bodyPr vert="horz" lIns="0" bIns="0">
            <a:normAutofit/>
          </a:bodyPr>
          <a:lstStyle>
            <a:lvl1pPr marL="342900" indent="-342900" algn="l" defTabSz="914400" rtl="0" eaLnBrk="1" latinLnBrk="0" hangingPunct="1">
              <a:lnSpc>
                <a:spcPct val="90000"/>
              </a:lnSpc>
              <a:spcBef>
                <a:spcPts val="1000"/>
              </a:spcBef>
              <a:buFont typeface="Arial"/>
              <a:buChar char="•"/>
              <a:defRPr sz="2400" b="0" i="0" kern="1200" baseline="0">
                <a:solidFill>
                  <a:schemeClr val="tx1"/>
                </a:solidFill>
                <a:latin typeface="Myriad Pro Light"/>
                <a:ea typeface="+mn-ea"/>
                <a:cs typeface="Myriad Pro Light"/>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HelveticaNeueLT Std Lt"/>
                <a:ea typeface="+mn-ea"/>
                <a:cs typeface="HelveticaNeueLT Std Lt"/>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NeueLT Std Lt"/>
                <a:ea typeface="+mn-ea"/>
                <a:cs typeface="HelveticaNeueLT Std Lt"/>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NeueLT Std Lt"/>
                <a:ea typeface="+mn-ea"/>
                <a:cs typeface="HelveticaNeueLT Std Lt"/>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NeueLT Std Lt"/>
                <a:ea typeface="+mn-ea"/>
                <a:cs typeface="HelveticaNeueLT Std L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i="1" dirty="0">
                <a:effectLst/>
                <a:highlight>
                  <a:srgbClr val="FFFFFF"/>
                </a:highlight>
                <a:latin typeface="Gotham A"/>
              </a:rPr>
              <a:t>Nia Wine Group Co., Ltd. v North 42 Degrees Estate Winery Inc.</a:t>
            </a:r>
            <a:r>
              <a:rPr lang="en-US" sz="1400" b="0" i="0" dirty="0">
                <a:effectLst/>
                <a:highlight>
                  <a:srgbClr val="FFFFFF"/>
                </a:highlight>
                <a:latin typeface="Gotham A"/>
              </a:rPr>
              <a:t>, </a:t>
            </a:r>
            <a:r>
              <a:rPr lang="en-US" sz="1400" b="0" i="0" u="none" strike="noStrike" dirty="0">
                <a:solidFill>
                  <a:srgbClr val="066C87"/>
                </a:solidFill>
                <a:effectLst/>
                <a:highlight>
                  <a:srgbClr val="FFFFFF"/>
                </a:highlight>
                <a:latin typeface="Gotham A"/>
                <a:hlinkClick r:id="rId2"/>
              </a:rPr>
              <a:t>2022 FC 241</a:t>
            </a:r>
            <a:endParaRPr lang="en-US" sz="1400" dirty="0">
              <a:latin typeface="Gotham A"/>
            </a:endParaRPr>
          </a:p>
        </p:txBody>
      </p:sp>
      <p:pic>
        <p:nvPicPr>
          <p:cNvPr id="1026" name="Picture 1">
            <a:extLst>
              <a:ext uri="{FF2B5EF4-FFF2-40B4-BE49-F238E27FC236}">
                <a16:creationId xmlns:a16="http://schemas.microsoft.com/office/drawing/2014/main" id="{80BA802D-970B-ACFA-213D-227255630E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90" r="31345"/>
          <a:stretch/>
        </p:blipFill>
        <p:spPr bwMode="auto">
          <a:xfrm>
            <a:off x="8072285" y="1688183"/>
            <a:ext cx="1229032" cy="334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5CA4911-3D88-A8DB-9869-217F1FDBF11E}"/>
              </a:ext>
            </a:extLst>
          </p:cNvPr>
          <p:cNvPicPr>
            <a:picLocks noChangeAspect="1"/>
          </p:cNvPicPr>
          <p:nvPr/>
        </p:nvPicPr>
        <p:blipFill>
          <a:blip r:embed="rId4"/>
          <a:stretch>
            <a:fillRect/>
          </a:stretch>
        </p:blipFill>
        <p:spPr>
          <a:xfrm>
            <a:off x="9178712" y="1466260"/>
            <a:ext cx="2796978" cy="3702308"/>
          </a:xfrm>
          <a:prstGeom prst="rect">
            <a:avLst/>
          </a:prstGeom>
        </p:spPr>
      </p:pic>
    </p:spTree>
    <p:extLst>
      <p:ext uri="{BB962C8B-B14F-4D97-AF65-F5344CB8AC3E}">
        <p14:creationId xmlns:p14="http://schemas.microsoft.com/office/powerpoint/2010/main" val="2825774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2A408FD-1244-41CF-AC51-FF46BE88037F}" type="slidenum">
              <a:rPr kumimoji="0" lang="en-US" altLang="en-US" sz="14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itle 6">
            <a:extLst>
              <a:ext uri="{FF2B5EF4-FFF2-40B4-BE49-F238E27FC236}">
                <a16:creationId xmlns:a16="http://schemas.microsoft.com/office/drawing/2014/main" id="{03567609-07D9-4C1C-8945-295A02ADD5AF}"/>
              </a:ext>
            </a:extLst>
          </p:cNvPr>
          <p:cNvSpPr>
            <a:spLocks noGrp="1"/>
          </p:cNvSpPr>
          <p:nvPr>
            <p:ph type="title"/>
          </p:nvPr>
        </p:nvSpPr>
        <p:spPr>
          <a:xfrm>
            <a:off x="1652234" y="190522"/>
            <a:ext cx="8340853" cy="902067"/>
          </a:xfrm>
        </p:spPr>
        <p:txBody>
          <a:bodyPr/>
          <a:lstStyle/>
          <a:p>
            <a:r>
              <a:rPr lang="en-US" sz="2200" b="1" dirty="0"/>
              <a:t>Forms of Protection for Appearances</a:t>
            </a:r>
            <a:endParaRPr lang="en-US" sz="2200" dirty="0"/>
          </a:p>
        </p:txBody>
      </p:sp>
      <p:sp>
        <p:nvSpPr>
          <p:cNvPr id="4" name="Flowchart: Connector 3">
            <a:extLst>
              <a:ext uri="{FF2B5EF4-FFF2-40B4-BE49-F238E27FC236}">
                <a16:creationId xmlns:a16="http://schemas.microsoft.com/office/drawing/2014/main" id="{2DB01DFF-9495-43C6-B0AA-81DAD0D11DB6}"/>
              </a:ext>
            </a:extLst>
          </p:cNvPr>
          <p:cNvSpPr/>
          <p:nvPr/>
        </p:nvSpPr>
        <p:spPr>
          <a:xfrm>
            <a:off x="2984210" y="1387710"/>
            <a:ext cx="3352800" cy="2997200"/>
          </a:xfrm>
          <a:prstGeom prst="flowChartConnector">
            <a:avLst/>
          </a:prstGeom>
          <a:solidFill>
            <a:srgbClr val="FF0000">
              <a:alpha val="51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owchart: Connector 7">
            <a:extLst>
              <a:ext uri="{FF2B5EF4-FFF2-40B4-BE49-F238E27FC236}">
                <a16:creationId xmlns:a16="http://schemas.microsoft.com/office/drawing/2014/main" id="{91CFB7E4-6D16-4DB3-9E4F-9EBD138BDD76}"/>
              </a:ext>
            </a:extLst>
          </p:cNvPr>
          <p:cNvSpPr/>
          <p:nvPr/>
        </p:nvSpPr>
        <p:spPr>
          <a:xfrm>
            <a:off x="3930360" y="2946789"/>
            <a:ext cx="3352800" cy="2997200"/>
          </a:xfrm>
          <a:prstGeom prst="flowChartConnector">
            <a:avLst/>
          </a:prstGeom>
          <a:solidFill>
            <a:schemeClr val="accent1">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Connector 9">
            <a:extLst>
              <a:ext uri="{FF2B5EF4-FFF2-40B4-BE49-F238E27FC236}">
                <a16:creationId xmlns:a16="http://schemas.microsoft.com/office/drawing/2014/main" id="{DFEDD103-199F-4030-BFCD-3D4AAB78E2B1}"/>
              </a:ext>
            </a:extLst>
          </p:cNvPr>
          <p:cNvSpPr/>
          <p:nvPr/>
        </p:nvSpPr>
        <p:spPr>
          <a:xfrm>
            <a:off x="5196840" y="1387710"/>
            <a:ext cx="3352800" cy="2997200"/>
          </a:xfrm>
          <a:prstGeom prst="flowChartConnector">
            <a:avLst/>
          </a:prstGeom>
          <a:solidFill>
            <a:srgbClr val="FFFF00">
              <a:alpha val="32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6EAAD36-ECC5-4636-AEE7-08C9E90678FB}"/>
              </a:ext>
            </a:extLst>
          </p:cNvPr>
          <p:cNvSpPr txBox="1"/>
          <p:nvPr/>
        </p:nvSpPr>
        <p:spPr>
          <a:xfrm>
            <a:off x="217370" y="1050473"/>
            <a:ext cx="38100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Design Patents</a:t>
            </a:r>
          </a:p>
        </p:txBody>
      </p:sp>
      <p:sp>
        <p:nvSpPr>
          <p:cNvPr id="11" name="TextBox 10">
            <a:extLst>
              <a:ext uri="{FF2B5EF4-FFF2-40B4-BE49-F238E27FC236}">
                <a16:creationId xmlns:a16="http://schemas.microsoft.com/office/drawing/2014/main" id="{76BA6518-D0F9-4FA8-BF84-7258D1719100}"/>
              </a:ext>
            </a:extLst>
          </p:cNvPr>
          <p:cNvSpPr txBox="1"/>
          <p:nvPr/>
        </p:nvSpPr>
        <p:spPr>
          <a:xfrm>
            <a:off x="8549640" y="1095323"/>
            <a:ext cx="38100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Copyright</a:t>
            </a:r>
          </a:p>
        </p:txBody>
      </p:sp>
      <p:sp>
        <p:nvSpPr>
          <p:cNvPr id="12" name="TextBox 11">
            <a:extLst>
              <a:ext uri="{FF2B5EF4-FFF2-40B4-BE49-F238E27FC236}">
                <a16:creationId xmlns:a16="http://schemas.microsoft.com/office/drawing/2014/main" id="{25197678-4AD8-4935-A435-A96746798EB0}"/>
              </a:ext>
            </a:extLst>
          </p:cNvPr>
          <p:cNvSpPr txBox="1"/>
          <p:nvPr/>
        </p:nvSpPr>
        <p:spPr>
          <a:xfrm>
            <a:off x="564860" y="4991856"/>
            <a:ext cx="381000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Trademark/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Trade Dress</a:t>
            </a:r>
          </a:p>
        </p:txBody>
      </p:sp>
      <p:sp>
        <p:nvSpPr>
          <p:cNvPr id="13" name="TextBox 12">
            <a:extLst>
              <a:ext uri="{FF2B5EF4-FFF2-40B4-BE49-F238E27FC236}">
                <a16:creationId xmlns:a16="http://schemas.microsoft.com/office/drawing/2014/main" id="{E98BC452-D7E4-4A0C-A0BA-E55A467492FE}"/>
              </a:ext>
            </a:extLst>
          </p:cNvPr>
          <p:cNvSpPr txBox="1"/>
          <p:nvPr/>
        </p:nvSpPr>
        <p:spPr>
          <a:xfrm>
            <a:off x="8355502" y="4761870"/>
            <a:ext cx="381000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**Excluding utility patents</a:t>
            </a:r>
          </a:p>
        </p:txBody>
      </p:sp>
    </p:spTree>
    <p:extLst>
      <p:ext uri="{BB962C8B-B14F-4D97-AF65-F5344CB8AC3E}">
        <p14:creationId xmlns:p14="http://schemas.microsoft.com/office/powerpoint/2010/main" val="4202090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667" y="587232"/>
            <a:ext cx="7523981" cy="640543"/>
          </a:xfrm>
        </p:spPr>
        <p:txBody>
          <a:bodyPr>
            <a:normAutofit fontScale="90000"/>
          </a:bodyPr>
          <a:lstStyle/>
          <a:p>
            <a:r>
              <a:rPr lang="en-US" dirty="0"/>
              <a:t>“Place of origin” can include a line of latitude</a:t>
            </a:r>
          </a:p>
        </p:txBody>
      </p:sp>
      <p:sp>
        <p:nvSpPr>
          <p:cNvPr id="4" name="Text Placeholder 3"/>
          <p:cNvSpPr>
            <a:spLocks noGrp="1"/>
          </p:cNvSpPr>
          <p:nvPr>
            <p:ph type="body" sz="quarter" idx="16"/>
          </p:nvPr>
        </p:nvSpPr>
        <p:spPr>
          <a:xfrm>
            <a:off x="976865" y="1373848"/>
            <a:ext cx="6273679" cy="4058528"/>
          </a:xfrm>
        </p:spPr>
        <p:txBody>
          <a:bodyPr/>
          <a:lstStyle/>
          <a:p>
            <a:r>
              <a:rPr lang="en-US" dirty="0"/>
              <a:t>The Court found that the Board erred by imposing an excessive burden on the opponent</a:t>
            </a:r>
          </a:p>
          <a:p>
            <a:r>
              <a:rPr lang="en-US" dirty="0"/>
              <a:t>Legal question, not an evidentiary one</a:t>
            </a:r>
          </a:p>
          <a:p>
            <a:r>
              <a:rPr lang="en-US" dirty="0"/>
              <a:t>In keeping with the public interest purpose, the Court determined that “place of origin” should be interpreted to refer to any geographical designation, including a designated line of latitude or longitude</a:t>
            </a:r>
          </a:p>
          <a:p>
            <a:endParaRPr lang="en-US" dirty="0"/>
          </a:p>
        </p:txBody>
      </p:sp>
      <p:sp>
        <p:nvSpPr>
          <p:cNvPr id="9" name="Title 1">
            <a:extLst>
              <a:ext uri="{FF2B5EF4-FFF2-40B4-BE49-F238E27FC236}">
                <a16:creationId xmlns:a16="http://schemas.microsoft.com/office/drawing/2014/main" id="{D68E2608-83B7-F655-2304-E325022D60E9}"/>
              </a:ext>
            </a:extLst>
          </p:cNvPr>
          <p:cNvSpPr txBox="1">
            <a:spLocks/>
          </p:cNvSpPr>
          <p:nvPr/>
        </p:nvSpPr>
        <p:spPr>
          <a:xfrm>
            <a:off x="976865" y="5419769"/>
            <a:ext cx="6840537" cy="368658"/>
          </a:xfrm>
          <a:prstGeom prst="rect">
            <a:avLst/>
          </a:prstGeom>
        </p:spPr>
        <p:txBody>
          <a:bodyPr vert="horz" lIns="0" bIns="0">
            <a:normAutofit/>
          </a:bodyPr>
          <a:lstStyle>
            <a:lvl1pPr marL="342900" indent="-342900" algn="l" defTabSz="914400" rtl="0" eaLnBrk="1" latinLnBrk="0" hangingPunct="1">
              <a:lnSpc>
                <a:spcPct val="90000"/>
              </a:lnSpc>
              <a:spcBef>
                <a:spcPts val="1000"/>
              </a:spcBef>
              <a:buFont typeface="Arial"/>
              <a:buChar char="•"/>
              <a:defRPr sz="2400" b="0" i="0" kern="1200" baseline="0">
                <a:solidFill>
                  <a:schemeClr val="tx1"/>
                </a:solidFill>
                <a:latin typeface="Myriad Pro Light"/>
                <a:ea typeface="+mn-ea"/>
                <a:cs typeface="Myriad Pro Light"/>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HelveticaNeueLT Std Lt"/>
                <a:ea typeface="+mn-ea"/>
                <a:cs typeface="HelveticaNeueLT Std Lt"/>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NeueLT Std Lt"/>
                <a:ea typeface="+mn-ea"/>
                <a:cs typeface="HelveticaNeueLT Std Lt"/>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NeueLT Std Lt"/>
                <a:ea typeface="+mn-ea"/>
                <a:cs typeface="HelveticaNeueLT Std Lt"/>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NeueLT Std Lt"/>
                <a:ea typeface="+mn-ea"/>
                <a:cs typeface="HelveticaNeueLT Std L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i="1" dirty="0">
                <a:effectLst/>
                <a:highlight>
                  <a:srgbClr val="FFFFFF"/>
                </a:highlight>
                <a:latin typeface="Gotham A"/>
              </a:rPr>
              <a:t>Nia Wine Group Co., Ltd. v North 42 Degrees Estate Winery Inc.</a:t>
            </a:r>
            <a:r>
              <a:rPr lang="en-US" sz="1400" b="0" i="0" dirty="0">
                <a:effectLst/>
                <a:highlight>
                  <a:srgbClr val="FFFFFF"/>
                </a:highlight>
                <a:latin typeface="Gotham A"/>
              </a:rPr>
              <a:t>, </a:t>
            </a:r>
            <a:r>
              <a:rPr lang="en-US" sz="1400" b="0" i="0" u="none" strike="noStrike" dirty="0">
                <a:solidFill>
                  <a:srgbClr val="066C87"/>
                </a:solidFill>
                <a:effectLst/>
                <a:highlight>
                  <a:srgbClr val="FFFFFF"/>
                </a:highlight>
                <a:latin typeface="Gotham A"/>
                <a:hlinkClick r:id="rId2"/>
              </a:rPr>
              <a:t>2022 FC 241</a:t>
            </a:r>
            <a:endParaRPr lang="en-US" sz="1400" dirty="0">
              <a:latin typeface="Gotham A"/>
            </a:endParaRPr>
          </a:p>
        </p:txBody>
      </p:sp>
      <p:pic>
        <p:nvPicPr>
          <p:cNvPr id="15" name="Picture 14">
            <a:extLst>
              <a:ext uri="{FF2B5EF4-FFF2-40B4-BE49-F238E27FC236}">
                <a16:creationId xmlns:a16="http://schemas.microsoft.com/office/drawing/2014/main" id="{171D0688-359B-248C-A30B-19ECDD65AB35}"/>
              </a:ext>
            </a:extLst>
          </p:cNvPr>
          <p:cNvPicPr>
            <a:picLocks noChangeAspect="1"/>
          </p:cNvPicPr>
          <p:nvPr/>
        </p:nvPicPr>
        <p:blipFill>
          <a:blip r:embed="rId3"/>
          <a:stretch>
            <a:fillRect/>
          </a:stretch>
        </p:blipFill>
        <p:spPr>
          <a:xfrm>
            <a:off x="9108087" y="2643909"/>
            <a:ext cx="2893501" cy="1948584"/>
          </a:xfrm>
          <a:prstGeom prst="rect">
            <a:avLst/>
          </a:prstGeom>
        </p:spPr>
      </p:pic>
      <p:pic>
        <p:nvPicPr>
          <p:cNvPr id="11" name="Picture 10">
            <a:extLst>
              <a:ext uri="{FF2B5EF4-FFF2-40B4-BE49-F238E27FC236}">
                <a16:creationId xmlns:a16="http://schemas.microsoft.com/office/drawing/2014/main" id="{E5328C4B-9992-FCB0-C053-80B5F72A936E}"/>
              </a:ext>
            </a:extLst>
          </p:cNvPr>
          <p:cNvPicPr>
            <a:picLocks noChangeAspect="1"/>
          </p:cNvPicPr>
          <p:nvPr/>
        </p:nvPicPr>
        <p:blipFill>
          <a:blip r:embed="rId4"/>
          <a:stretch>
            <a:fillRect/>
          </a:stretch>
        </p:blipFill>
        <p:spPr>
          <a:xfrm>
            <a:off x="7132222" y="1095034"/>
            <a:ext cx="2886961" cy="2221943"/>
          </a:xfrm>
          <a:prstGeom prst="rect">
            <a:avLst/>
          </a:prstGeom>
        </p:spPr>
      </p:pic>
      <p:pic>
        <p:nvPicPr>
          <p:cNvPr id="19" name="Picture 18">
            <a:extLst>
              <a:ext uri="{FF2B5EF4-FFF2-40B4-BE49-F238E27FC236}">
                <a16:creationId xmlns:a16="http://schemas.microsoft.com/office/drawing/2014/main" id="{3EBABBFC-2D42-8555-4767-E3C5661D967F}"/>
              </a:ext>
            </a:extLst>
          </p:cNvPr>
          <p:cNvPicPr>
            <a:picLocks noChangeAspect="1"/>
          </p:cNvPicPr>
          <p:nvPr/>
        </p:nvPicPr>
        <p:blipFill>
          <a:blip r:embed="rId5"/>
          <a:stretch>
            <a:fillRect/>
          </a:stretch>
        </p:blipFill>
        <p:spPr>
          <a:xfrm>
            <a:off x="6992649" y="3746809"/>
            <a:ext cx="3485880" cy="2451100"/>
          </a:xfrm>
          <a:prstGeom prst="rect">
            <a:avLst/>
          </a:prstGeom>
        </p:spPr>
      </p:pic>
    </p:spTree>
    <p:extLst>
      <p:ext uri="{BB962C8B-B14F-4D97-AF65-F5344CB8AC3E}">
        <p14:creationId xmlns:p14="http://schemas.microsoft.com/office/powerpoint/2010/main" val="1595024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fld id="{A2A408FD-1244-41CF-AC51-FF46BE88037F}" type="slidenum">
              <a:rPr lang="en-US" altLang="en-US" smtClean="0"/>
              <a:pPr/>
              <a:t>21</a:t>
            </a:fld>
            <a:endParaRPr lang="en-US" altLang="en-US" dirty="0"/>
          </a:p>
        </p:txBody>
      </p:sp>
      <p:sp>
        <p:nvSpPr>
          <p:cNvPr id="9" name="Title 6">
            <a:extLst>
              <a:ext uri="{FF2B5EF4-FFF2-40B4-BE49-F238E27FC236}">
                <a16:creationId xmlns:a16="http://schemas.microsoft.com/office/drawing/2014/main" id="{03567609-07D9-4C1C-8945-295A02ADD5AF}"/>
              </a:ext>
            </a:extLst>
          </p:cNvPr>
          <p:cNvSpPr>
            <a:spLocks noGrp="1"/>
          </p:cNvSpPr>
          <p:nvPr>
            <p:ph type="title"/>
          </p:nvPr>
        </p:nvSpPr>
        <p:spPr>
          <a:xfrm>
            <a:off x="1652234" y="190523"/>
            <a:ext cx="8340853" cy="779716"/>
          </a:xfrm>
        </p:spPr>
        <p:txBody>
          <a:bodyPr/>
          <a:lstStyle/>
          <a:p>
            <a:r>
              <a:rPr lang="en-US" sz="2200" b="1" dirty="0"/>
              <a:t>Sexy Topic #2 – “distinctiveness relating to trademarks/trade dress”</a:t>
            </a:r>
            <a:endParaRPr lang="en-US" sz="2200" dirty="0"/>
          </a:p>
        </p:txBody>
      </p:sp>
      <p:sp>
        <p:nvSpPr>
          <p:cNvPr id="4" name="Flowchart: Connector 3">
            <a:extLst>
              <a:ext uri="{FF2B5EF4-FFF2-40B4-BE49-F238E27FC236}">
                <a16:creationId xmlns:a16="http://schemas.microsoft.com/office/drawing/2014/main" id="{2DB01DFF-9495-43C6-B0AA-81DAD0D11DB6}"/>
              </a:ext>
            </a:extLst>
          </p:cNvPr>
          <p:cNvSpPr/>
          <p:nvPr/>
        </p:nvSpPr>
        <p:spPr>
          <a:xfrm>
            <a:off x="2984210" y="1387710"/>
            <a:ext cx="3352800" cy="2997200"/>
          </a:xfrm>
          <a:prstGeom prst="flowChartConnector">
            <a:avLst/>
          </a:prstGeom>
          <a:solidFill>
            <a:srgbClr val="FF0000">
              <a:alpha val="5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91CFB7E4-6D16-4DB3-9E4F-9EBD138BDD76}"/>
              </a:ext>
            </a:extLst>
          </p:cNvPr>
          <p:cNvSpPr/>
          <p:nvPr/>
        </p:nvSpPr>
        <p:spPr>
          <a:xfrm>
            <a:off x="3930360" y="2946789"/>
            <a:ext cx="3352800" cy="2997200"/>
          </a:xfrm>
          <a:prstGeom prst="flowChartConnector">
            <a:avLst/>
          </a:prstGeom>
          <a:solidFill>
            <a:schemeClr val="accent1">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DFEDD103-199F-4030-BFCD-3D4AAB78E2B1}"/>
              </a:ext>
            </a:extLst>
          </p:cNvPr>
          <p:cNvSpPr/>
          <p:nvPr/>
        </p:nvSpPr>
        <p:spPr>
          <a:xfrm>
            <a:off x="5196840" y="1387710"/>
            <a:ext cx="3352800" cy="2997200"/>
          </a:xfrm>
          <a:prstGeom prst="flowChartConnector">
            <a:avLst/>
          </a:prstGeom>
          <a:solidFill>
            <a:srgbClr val="FFFF00">
              <a:alpha val="3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EAAD36-ECC5-4636-AEE7-08C9E90678FB}"/>
              </a:ext>
            </a:extLst>
          </p:cNvPr>
          <p:cNvSpPr txBox="1"/>
          <p:nvPr/>
        </p:nvSpPr>
        <p:spPr>
          <a:xfrm>
            <a:off x="217370" y="1050473"/>
            <a:ext cx="3810000" cy="584775"/>
          </a:xfrm>
          <a:prstGeom prst="rect">
            <a:avLst/>
          </a:prstGeom>
          <a:noFill/>
        </p:spPr>
        <p:txBody>
          <a:bodyPr wrap="square" rtlCol="0">
            <a:spAutoFit/>
          </a:bodyPr>
          <a:lstStyle/>
          <a:p>
            <a:r>
              <a:rPr lang="en-US" sz="3200" dirty="0">
                <a:solidFill>
                  <a:srgbClr val="FF0000"/>
                </a:solidFill>
              </a:rPr>
              <a:t>Design Patents</a:t>
            </a:r>
          </a:p>
        </p:txBody>
      </p:sp>
      <p:sp>
        <p:nvSpPr>
          <p:cNvPr id="11" name="TextBox 10">
            <a:extLst>
              <a:ext uri="{FF2B5EF4-FFF2-40B4-BE49-F238E27FC236}">
                <a16:creationId xmlns:a16="http://schemas.microsoft.com/office/drawing/2014/main" id="{76BA6518-D0F9-4FA8-BF84-7258D1719100}"/>
              </a:ext>
            </a:extLst>
          </p:cNvPr>
          <p:cNvSpPr txBox="1"/>
          <p:nvPr/>
        </p:nvSpPr>
        <p:spPr>
          <a:xfrm>
            <a:off x="8549640" y="1095323"/>
            <a:ext cx="3810000" cy="584775"/>
          </a:xfrm>
          <a:prstGeom prst="rect">
            <a:avLst/>
          </a:prstGeom>
          <a:noFill/>
        </p:spPr>
        <p:txBody>
          <a:bodyPr wrap="square" rtlCol="0">
            <a:spAutoFit/>
          </a:bodyPr>
          <a:lstStyle/>
          <a:p>
            <a:r>
              <a:rPr lang="en-US" sz="3200" dirty="0">
                <a:solidFill>
                  <a:srgbClr val="FF0000"/>
                </a:solidFill>
              </a:rPr>
              <a:t>Copyright</a:t>
            </a:r>
          </a:p>
        </p:txBody>
      </p:sp>
      <p:sp>
        <p:nvSpPr>
          <p:cNvPr id="12" name="TextBox 11">
            <a:extLst>
              <a:ext uri="{FF2B5EF4-FFF2-40B4-BE49-F238E27FC236}">
                <a16:creationId xmlns:a16="http://schemas.microsoft.com/office/drawing/2014/main" id="{25197678-4AD8-4935-A435-A96746798EB0}"/>
              </a:ext>
            </a:extLst>
          </p:cNvPr>
          <p:cNvSpPr txBox="1"/>
          <p:nvPr/>
        </p:nvSpPr>
        <p:spPr>
          <a:xfrm>
            <a:off x="564860" y="4991856"/>
            <a:ext cx="3810000" cy="1077218"/>
          </a:xfrm>
          <a:prstGeom prst="rect">
            <a:avLst/>
          </a:prstGeom>
          <a:noFill/>
        </p:spPr>
        <p:txBody>
          <a:bodyPr wrap="square" rtlCol="0">
            <a:spAutoFit/>
          </a:bodyPr>
          <a:lstStyle/>
          <a:p>
            <a:r>
              <a:rPr lang="en-US" sz="3200" dirty="0">
                <a:solidFill>
                  <a:srgbClr val="FF0000"/>
                </a:solidFill>
              </a:rPr>
              <a:t>Trademark/</a:t>
            </a:r>
          </a:p>
          <a:p>
            <a:r>
              <a:rPr lang="en-US" sz="3200" dirty="0">
                <a:solidFill>
                  <a:srgbClr val="FF0000"/>
                </a:solidFill>
              </a:rPr>
              <a:t>Trade Dress</a:t>
            </a:r>
          </a:p>
        </p:txBody>
      </p:sp>
      <p:cxnSp>
        <p:nvCxnSpPr>
          <p:cNvPr id="6" name="Straight Arrow Connector 5">
            <a:extLst>
              <a:ext uri="{FF2B5EF4-FFF2-40B4-BE49-F238E27FC236}">
                <a16:creationId xmlns:a16="http://schemas.microsoft.com/office/drawing/2014/main" id="{FEBC800B-4D57-43D7-8B04-7C7A1AC15D34}"/>
              </a:ext>
            </a:extLst>
          </p:cNvPr>
          <p:cNvCxnSpPr>
            <a:cxnSpLocks/>
          </p:cNvCxnSpPr>
          <p:nvPr/>
        </p:nvCxnSpPr>
        <p:spPr>
          <a:xfrm flipH="1">
            <a:off x="4783926" y="837984"/>
            <a:ext cx="715519" cy="2697696"/>
          </a:xfrm>
          <a:prstGeom prst="straightConnector1">
            <a:avLst/>
          </a:prstGeom>
          <a:ln w="79375">
            <a:solidFill>
              <a:srgbClr val="92D050"/>
            </a:solidFill>
            <a:headEnd type="none" w="med" len="sm"/>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07AF3CD0-EEB0-42CC-BDF5-C7128A9EC83A}"/>
              </a:ext>
            </a:extLst>
          </p:cNvPr>
          <p:cNvCxnSpPr>
            <a:cxnSpLocks/>
          </p:cNvCxnSpPr>
          <p:nvPr/>
        </p:nvCxnSpPr>
        <p:spPr>
          <a:xfrm flipH="1">
            <a:off x="5074920" y="914011"/>
            <a:ext cx="499691" cy="4077845"/>
          </a:xfrm>
          <a:prstGeom prst="straightConnector1">
            <a:avLst/>
          </a:prstGeom>
          <a:ln w="79375">
            <a:solidFill>
              <a:srgbClr val="92D050"/>
            </a:solidFill>
            <a:headEnd type="none" w="med" len="sm"/>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8BBC2F6-32E9-435A-A005-07EAA78EB2D1}"/>
              </a:ext>
            </a:extLst>
          </p:cNvPr>
          <p:cNvCxnSpPr>
            <a:cxnSpLocks/>
          </p:cNvCxnSpPr>
          <p:nvPr/>
        </p:nvCxnSpPr>
        <p:spPr>
          <a:xfrm>
            <a:off x="5499445" y="914011"/>
            <a:ext cx="304801" cy="2393069"/>
          </a:xfrm>
          <a:prstGeom prst="straightConnector1">
            <a:avLst/>
          </a:prstGeom>
          <a:ln w="79375">
            <a:solidFill>
              <a:srgbClr val="92D050"/>
            </a:solidFill>
            <a:headEnd type="none" w="med" len="sm"/>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354DDF0-DDA7-4D20-AD56-809A0E838282}"/>
              </a:ext>
            </a:extLst>
          </p:cNvPr>
          <p:cNvCxnSpPr>
            <a:cxnSpLocks/>
          </p:cNvCxnSpPr>
          <p:nvPr/>
        </p:nvCxnSpPr>
        <p:spPr>
          <a:xfrm>
            <a:off x="5574611" y="818402"/>
            <a:ext cx="1117946" cy="3022078"/>
          </a:xfrm>
          <a:prstGeom prst="straightConnector1">
            <a:avLst/>
          </a:prstGeom>
          <a:ln w="79375">
            <a:solidFill>
              <a:srgbClr val="92D050"/>
            </a:solidFill>
            <a:headEnd type="none" w="med" len="sm"/>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4258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3567609-07D9-4C1C-8945-295A02ADD5AF}"/>
              </a:ext>
            </a:extLst>
          </p:cNvPr>
          <p:cNvSpPr>
            <a:spLocks noGrp="1"/>
          </p:cNvSpPr>
          <p:nvPr>
            <p:ph type="title"/>
          </p:nvPr>
        </p:nvSpPr>
        <p:spPr/>
        <p:txBody>
          <a:bodyPr>
            <a:normAutofit fontScale="90000"/>
          </a:bodyPr>
          <a:lstStyle/>
          <a:p>
            <a:r>
              <a:rPr lang="en-US" sz="2200" b="1" dirty="0"/>
              <a:t>Sexy Topic #2 -- “distinctiveness relating to trademarks/trade dress”</a:t>
            </a:r>
            <a:endParaRPr lang="en-US" sz="2200" dirty="0"/>
          </a:p>
        </p:txBody>
      </p:sp>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fld id="{A2A408FD-1244-41CF-AC51-FF46BE88037F}" type="slidenum">
              <a:rPr lang="en-US" altLang="en-US" smtClean="0"/>
              <a:pPr/>
              <a:t>22</a:t>
            </a:fld>
            <a:endParaRPr lang="en-US" altLang="en-US" dirty="0"/>
          </a:p>
        </p:txBody>
      </p:sp>
      <p:sp>
        <p:nvSpPr>
          <p:cNvPr id="3" name="Content Placeholder 2">
            <a:extLst>
              <a:ext uri="{FF2B5EF4-FFF2-40B4-BE49-F238E27FC236}">
                <a16:creationId xmlns:a16="http://schemas.microsoft.com/office/drawing/2014/main" id="{FD9CE965-CB8D-4390-9F8B-B7B6BCBCD56E}"/>
              </a:ext>
            </a:extLst>
          </p:cNvPr>
          <p:cNvSpPr>
            <a:spLocks noGrp="1"/>
          </p:cNvSpPr>
          <p:nvPr>
            <p:ph idx="13"/>
          </p:nvPr>
        </p:nvSpPr>
        <p:spPr>
          <a:xfrm>
            <a:off x="103959" y="1135920"/>
            <a:ext cx="6920295" cy="4984475"/>
          </a:xfrm>
        </p:spPr>
        <p:txBody>
          <a:bodyPr/>
          <a:lstStyle/>
          <a:p>
            <a:r>
              <a:rPr lang="en-US" dirty="0"/>
              <a:t>Trademark Requirements</a:t>
            </a:r>
          </a:p>
          <a:p>
            <a:r>
              <a:rPr lang="en-US" dirty="0"/>
              <a:t>(1) must serve at a trademark</a:t>
            </a:r>
          </a:p>
          <a:p>
            <a:r>
              <a:rPr lang="en-US" dirty="0"/>
              <a:t>(2) must be non-functional</a:t>
            </a:r>
          </a:p>
          <a:p>
            <a:r>
              <a:rPr lang="en-US" dirty="0"/>
              <a:t>(3) must have </a:t>
            </a:r>
            <a:r>
              <a:rPr lang="en-US" b="1" i="1" u="sng" dirty="0"/>
              <a:t>acquired distinctiveness </a:t>
            </a:r>
            <a:r>
              <a:rPr lang="en-US" dirty="0"/>
              <a:t>(i.e., secondary meaning) UNLESS you can categorize the mark as </a:t>
            </a:r>
            <a:r>
              <a:rPr lang="en-US" b="1" i="1" u="sng" dirty="0"/>
              <a:t>trade dress</a:t>
            </a:r>
            <a:r>
              <a:rPr lang="en-US" dirty="0"/>
              <a:t> (as opposed to a </a:t>
            </a:r>
            <a:r>
              <a:rPr lang="en-US" b="1" i="1" u="sng" dirty="0"/>
              <a:t>product configuration trade mark</a:t>
            </a:r>
            <a:r>
              <a:rPr lang="en-US" dirty="0"/>
              <a:t>).  If it is categorized as trade dress, then you could be entitled to protection based on </a:t>
            </a:r>
            <a:r>
              <a:rPr lang="en-US" b="1" i="1" u="sng" dirty="0"/>
              <a:t>inherent distinctiveness</a:t>
            </a:r>
            <a:r>
              <a:rPr lang="en-US" dirty="0"/>
              <a:t>.</a:t>
            </a:r>
          </a:p>
          <a:p>
            <a:r>
              <a:rPr lang="en-US" dirty="0"/>
              <a:t>Per the US Supreme Court, product configuration marks can never be inherently distinctive</a:t>
            </a:r>
          </a:p>
          <a:p>
            <a:r>
              <a:rPr lang="en-US" dirty="0"/>
              <a:t>When you may not be able to prove acquired distinctiveness and you have a distinctive mark, categorizing it as trade dress might save the day</a:t>
            </a:r>
          </a:p>
          <a:p>
            <a:r>
              <a:rPr lang="en-US" dirty="0"/>
              <a:t>Hard Rock = YES ------- Hilton = NO</a:t>
            </a:r>
          </a:p>
          <a:p>
            <a:pPr marL="0" indent="0">
              <a:buNone/>
            </a:pPr>
            <a:endParaRPr lang="en-US" dirty="0"/>
          </a:p>
          <a:p>
            <a:endParaRPr lang="en-US" dirty="0"/>
          </a:p>
        </p:txBody>
      </p:sp>
      <p:pic>
        <p:nvPicPr>
          <p:cNvPr id="10" name="Picture 9">
            <a:extLst>
              <a:ext uri="{FF2B5EF4-FFF2-40B4-BE49-F238E27FC236}">
                <a16:creationId xmlns:a16="http://schemas.microsoft.com/office/drawing/2014/main" id="{6709B0C1-0618-48A0-B695-3FD8F126F406}"/>
              </a:ext>
            </a:extLst>
          </p:cNvPr>
          <p:cNvPicPr>
            <a:picLocks noChangeAspect="1"/>
          </p:cNvPicPr>
          <p:nvPr/>
        </p:nvPicPr>
        <p:blipFill>
          <a:blip r:embed="rId2"/>
          <a:stretch>
            <a:fillRect/>
          </a:stretch>
        </p:blipFill>
        <p:spPr>
          <a:xfrm>
            <a:off x="9579600" y="4443199"/>
            <a:ext cx="2508440" cy="2330570"/>
          </a:xfrm>
          <a:prstGeom prst="rect">
            <a:avLst/>
          </a:prstGeom>
        </p:spPr>
      </p:pic>
      <p:pic>
        <p:nvPicPr>
          <p:cNvPr id="11" name="Picture 10">
            <a:extLst>
              <a:ext uri="{FF2B5EF4-FFF2-40B4-BE49-F238E27FC236}">
                <a16:creationId xmlns:a16="http://schemas.microsoft.com/office/drawing/2014/main" id="{732CBFCC-F248-412A-A597-A57123E0F739}"/>
              </a:ext>
            </a:extLst>
          </p:cNvPr>
          <p:cNvPicPr>
            <a:picLocks noChangeAspect="1"/>
          </p:cNvPicPr>
          <p:nvPr/>
        </p:nvPicPr>
        <p:blipFill>
          <a:blip r:embed="rId3"/>
          <a:stretch>
            <a:fillRect/>
          </a:stretch>
        </p:blipFill>
        <p:spPr>
          <a:xfrm>
            <a:off x="9191506" y="1027676"/>
            <a:ext cx="2387723" cy="2330570"/>
          </a:xfrm>
          <a:prstGeom prst="rect">
            <a:avLst/>
          </a:prstGeom>
        </p:spPr>
      </p:pic>
      <p:pic>
        <p:nvPicPr>
          <p:cNvPr id="12" name="Picture 11">
            <a:extLst>
              <a:ext uri="{FF2B5EF4-FFF2-40B4-BE49-F238E27FC236}">
                <a16:creationId xmlns:a16="http://schemas.microsoft.com/office/drawing/2014/main" id="{80B6E2EB-6048-40B1-BC3C-141544146117}"/>
              </a:ext>
            </a:extLst>
          </p:cNvPr>
          <p:cNvPicPr>
            <a:picLocks noChangeAspect="1"/>
          </p:cNvPicPr>
          <p:nvPr/>
        </p:nvPicPr>
        <p:blipFill>
          <a:blip r:embed="rId4"/>
          <a:stretch>
            <a:fillRect/>
          </a:stretch>
        </p:blipFill>
        <p:spPr>
          <a:xfrm>
            <a:off x="7204764" y="3470759"/>
            <a:ext cx="2525275" cy="3386527"/>
          </a:xfrm>
          <a:prstGeom prst="rect">
            <a:avLst/>
          </a:prstGeom>
        </p:spPr>
      </p:pic>
    </p:spTree>
    <p:extLst>
      <p:ext uri="{BB962C8B-B14F-4D97-AF65-F5344CB8AC3E}">
        <p14:creationId xmlns:p14="http://schemas.microsoft.com/office/powerpoint/2010/main" val="2437708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EFE7D-AA74-0F74-7ADA-C1A54CF9A5B1}"/>
              </a:ext>
            </a:extLst>
          </p:cNvPr>
          <p:cNvSpPr>
            <a:spLocks noGrp="1"/>
          </p:cNvSpPr>
          <p:nvPr>
            <p:ph type="title"/>
          </p:nvPr>
        </p:nvSpPr>
        <p:spPr>
          <a:xfrm>
            <a:off x="838200" y="365125"/>
            <a:ext cx="7187005" cy="1460500"/>
          </a:xfrm>
        </p:spPr>
        <p:txBody>
          <a:bodyPr>
            <a:normAutofit/>
          </a:bodyPr>
          <a:lstStyle/>
          <a:p>
            <a:r>
              <a:rPr lang="en-US" dirty="0"/>
              <a:t>Sexy topic #2 – designs v TMs for 3D shapes</a:t>
            </a:r>
            <a:endParaRPr lang="en-GB" dirty="0"/>
          </a:p>
        </p:txBody>
      </p:sp>
      <p:sp>
        <p:nvSpPr>
          <p:cNvPr id="6" name="Content Placeholder 5">
            <a:extLst>
              <a:ext uri="{FF2B5EF4-FFF2-40B4-BE49-F238E27FC236}">
                <a16:creationId xmlns:a16="http://schemas.microsoft.com/office/drawing/2014/main" id="{CD1FE6F9-F430-AB7C-C633-0BAF3DB36BFC}"/>
              </a:ext>
            </a:extLst>
          </p:cNvPr>
          <p:cNvSpPr>
            <a:spLocks noGrp="1"/>
          </p:cNvSpPr>
          <p:nvPr>
            <p:ph sz="half" idx="1"/>
          </p:nvPr>
        </p:nvSpPr>
        <p:spPr>
          <a:xfrm>
            <a:off x="561870" y="2039815"/>
            <a:ext cx="11185202" cy="4453059"/>
          </a:xfrm>
        </p:spPr>
        <p:txBody>
          <a:bodyPr>
            <a:normAutofit/>
          </a:bodyPr>
          <a:lstStyle/>
          <a:p>
            <a:r>
              <a:rPr lang="en-GB" sz="2400" dirty="0">
                <a:latin typeface="+mj-lt"/>
              </a:rPr>
              <a:t>Design first port of call where novelty requirements are met</a:t>
            </a:r>
          </a:p>
          <a:p>
            <a:endParaRPr lang="en-GB" sz="2400" dirty="0">
              <a:latin typeface="+mj-lt"/>
            </a:endParaRPr>
          </a:p>
          <a:p>
            <a:r>
              <a:rPr lang="en-GB" sz="2400" dirty="0">
                <a:latin typeface="+mj-lt"/>
              </a:rPr>
              <a:t>Shapes of goods or their packaging must “</a:t>
            </a:r>
            <a:r>
              <a:rPr lang="en-GB" sz="2400" b="0" i="1" u="sng" dirty="0">
                <a:solidFill>
                  <a:srgbClr val="000000"/>
                </a:solidFill>
                <a:effectLst/>
                <a:latin typeface="+mj-lt"/>
              </a:rPr>
              <a:t>depart significantly from the norm or customs of the sector</a:t>
            </a:r>
            <a:r>
              <a:rPr lang="en-GB" sz="2400" b="0" i="0" dirty="0">
                <a:solidFill>
                  <a:srgbClr val="000000"/>
                </a:solidFill>
                <a:effectLst/>
                <a:latin typeface="+mj-lt"/>
              </a:rPr>
              <a:t>” to be capable of TM registration </a:t>
            </a:r>
          </a:p>
          <a:p>
            <a:endParaRPr lang="en-GB" sz="2400" dirty="0">
              <a:solidFill>
                <a:srgbClr val="000000"/>
              </a:solidFill>
              <a:latin typeface="+mj-lt"/>
            </a:endParaRPr>
          </a:p>
          <a:p>
            <a:r>
              <a:rPr lang="en-GB" sz="2400" dirty="0">
                <a:solidFill>
                  <a:srgbClr val="000000"/>
                </a:solidFill>
                <a:highlight>
                  <a:srgbClr val="FFFFFF"/>
                </a:highlight>
                <a:latin typeface="+mj-lt"/>
                <a:ea typeface="Aptos" panose="020B0004020202020204" pitchFamily="34" charset="0"/>
              </a:rPr>
              <a:t>M</a:t>
            </a:r>
            <a:r>
              <a:rPr lang="en-GB" sz="2400" dirty="0">
                <a:solidFill>
                  <a:srgbClr val="000000"/>
                </a:solidFill>
                <a:effectLst/>
                <a:highlight>
                  <a:srgbClr val="FFFFFF"/>
                </a:highlight>
                <a:latin typeface="+mj-lt"/>
                <a:ea typeface="Aptos" panose="020B0004020202020204" pitchFamily="34" charset="0"/>
              </a:rPr>
              <a:t>aterially different from basic, common </a:t>
            </a:r>
          </a:p>
          <a:p>
            <a:pPr marL="0" indent="0">
              <a:buNone/>
            </a:pPr>
            <a:r>
              <a:rPr lang="en-GB" sz="2400" dirty="0">
                <a:solidFill>
                  <a:srgbClr val="000000"/>
                </a:solidFill>
                <a:highlight>
                  <a:srgbClr val="FFFFFF"/>
                </a:highlight>
                <a:latin typeface="+mj-lt"/>
                <a:ea typeface="Aptos" panose="020B0004020202020204" pitchFamily="34" charset="0"/>
              </a:rPr>
              <a:t>    </a:t>
            </a:r>
            <a:r>
              <a:rPr lang="en-GB" sz="2400" dirty="0">
                <a:solidFill>
                  <a:srgbClr val="000000"/>
                </a:solidFill>
                <a:effectLst/>
                <a:highlight>
                  <a:srgbClr val="FFFFFF"/>
                </a:highlight>
                <a:latin typeface="+mj-lt"/>
                <a:ea typeface="Aptos" panose="020B0004020202020204" pitchFamily="34" charset="0"/>
              </a:rPr>
              <a:t>or expected shapes</a:t>
            </a:r>
          </a:p>
          <a:p>
            <a:endParaRPr lang="en-GB" sz="2400" u="sng" dirty="0">
              <a:solidFill>
                <a:srgbClr val="000000"/>
              </a:solidFill>
              <a:highlight>
                <a:srgbClr val="FFFFFF"/>
              </a:highlight>
              <a:latin typeface="+mj-lt"/>
            </a:endParaRPr>
          </a:p>
          <a:p>
            <a:r>
              <a:rPr lang="en-GB" sz="2400" b="0" i="0" dirty="0">
                <a:solidFill>
                  <a:srgbClr val="000000"/>
                </a:solidFill>
                <a:effectLst/>
                <a:latin typeface="+mj-lt"/>
              </a:rPr>
              <a:t>Not merely a variation of the typical shape</a:t>
            </a:r>
            <a:endParaRPr lang="en-GB" sz="2400" dirty="0">
              <a:latin typeface="+mj-lt"/>
            </a:endParaRPr>
          </a:p>
        </p:txBody>
      </p:sp>
      <p:pic>
        <p:nvPicPr>
          <p:cNvPr id="3" name="Picture 2">
            <a:extLst>
              <a:ext uri="{FF2B5EF4-FFF2-40B4-BE49-F238E27FC236}">
                <a16:creationId xmlns:a16="http://schemas.microsoft.com/office/drawing/2014/main" id="{8ED946FC-533D-B491-BBAA-5B589AC90616}"/>
              </a:ext>
            </a:extLst>
          </p:cNvPr>
          <p:cNvPicPr>
            <a:picLocks noChangeAspect="1"/>
          </p:cNvPicPr>
          <p:nvPr/>
        </p:nvPicPr>
        <p:blipFill rotWithShape="1">
          <a:blip r:embed="rId3"/>
          <a:srcRect l="41394" t="36191" r="43443" b="17057"/>
          <a:stretch/>
        </p:blipFill>
        <p:spPr>
          <a:xfrm>
            <a:off x="10118141" y="2448278"/>
            <a:ext cx="1628931" cy="2668205"/>
          </a:xfrm>
          <a:prstGeom prst="rect">
            <a:avLst/>
          </a:prstGeom>
        </p:spPr>
      </p:pic>
      <p:pic>
        <p:nvPicPr>
          <p:cNvPr id="7" name="Picture 6">
            <a:extLst>
              <a:ext uri="{FF2B5EF4-FFF2-40B4-BE49-F238E27FC236}">
                <a16:creationId xmlns:a16="http://schemas.microsoft.com/office/drawing/2014/main" id="{604AF990-4B52-4986-95F6-3690006935CA}"/>
              </a:ext>
            </a:extLst>
          </p:cNvPr>
          <p:cNvPicPr>
            <a:picLocks noChangeAspect="1"/>
          </p:cNvPicPr>
          <p:nvPr/>
        </p:nvPicPr>
        <p:blipFill rotWithShape="1">
          <a:blip r:embed="rId4"/>
          <a:srcRect l="39467" t="43722" r="42231" b="36509"/>
          <a:stretch/>
        </p:blipFill>
        <p:spPr>
          <a:xfrm>
            <a:off x="6225914" y="3830769"/>
            <a:ext cx="3892227" cy="2233534"/>
          </a:xfrm>
          <a:prstGeom prst="rect">
            <a:avLst/>
          </a:prstGeom>
        </p:spPr>
      </p:pic>
    </p:spTree>
    <p:extLst>
      <p:ext uri="{BB962C8B-B14F-4D97-AF65-F5344CB8AC3E}">
        <p14:creationId xmlns:p14="http://schemas.microsoft.com/office/powerpoint/2010/main" val="853671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7C4EB-24B8-D195-3073-825D893D8C9B}"/>
              </a:ext>
            </a:extLst>
          </p:cNvPr>
          <p:cNvSpPr>
            <a:spLocks noGrp="1"/>
          </p:cNvSpPr>
          <p:nvPr>
            <p:ph type="title"/>
          </p:nvPr>
        </p:nvSpPr>
        <p:spPr/>
        <p:txBody>
          <a:bodyPr/>
          <a:lstStyle/>
          <a:p>
            <a:r>
              <a:rPr lang="en-GB" dirty="0"/>
              <a:t>Acquired distinctiveness - EU</a:t>
            </a:r>
          </a:p>
        </p:txBody>
      </p:sp>
      <p:sp>
        <p:nvSpPr>
          <p:cNvPr id="3" name="Content Placeholder 2">
            <a:extLst>
              <a:ext uri="{FF2B5EF4-FFF2-40B4-BE49-F238E27FC236}">
                <a16:creationId xmlns:a16="http://schemas.microsoft.com/office/drawing/2014/main" id="{89FEDA76-993C-BF6A-9FD1-D3FDD6BABEEB}"/>
              </a:ext>
            </a:extLst>
          </p:cNvPr>
          <p:cNvSpPr>
            <a:spLocks noGrp="1"/>
          </p:cNvSpPr>
          <p:nvPr>
            <p:ph sz="half" idx="1"/>
          </p:nvPr>
        </p:nvSpPr>
        <p:spPr>
          <a:xfrm>
            <a:off x="838200" y="1825625"/>
            <a:ext cx="5952344" cy="4351338"/>
          </a:xfrm>
        </p:spPr>
        <p:txBody>
          <a:bodyPr/>
          <a:lstStyle/>
          <a:p>
            <a:r>
              <a:rPr lang="en-GB" dirty="0"/>
              <a:t>86 3D EUTMs registered on acquired distinctiveness </a:t>
            </a:r>
            <a:r>
              <a:rPr lang="en-GB" u="sng" dirty="0"/>
              <a:t>in total</a:t>
            </a:r>
            <a:endParaRPr lang="en-GB" dirty="0"/>
          </a:p>
          <a:p>
            <a:endParaRPr lang="en-GB" dirty="0"/>
          </a:p>
          <a:p>
            <a:r>
              <a:rPr lang="en-GB" dirty="0"/>
              <a:t>In principle must be show in all 27 countries</a:t>
            </a:r>
          </a:p>
          <a:p>
            <a:endParaRPr lang="en-GB" dirty="0"/>
          </a:p>
          <a:p>
            <a:r>
              <a:rPr lang="en-GB" dirty="0"/>
              <a:t>Sceptical of evidence from the applicant, independent material required</a:t>
            </a:r>
          </a:p>
        </p:txBody>
      </p:sp>
      <p:pic>
        <p:nvPicPr>
          <p:cNvPr id="8" name="Picture 7">
            <a:extLst>
              <a:ext uri="{FF2B5EF4-FFF2-40B4-BE49-F238E27FC236}">
                <a16:creationId xmlns:a16="http://schemas.microsoft.com/office/drawing/2014/main" id="{6485D813-7384-DEEE-6686-0CD83EDBD612}"/>
              </a:ext>
            </a:extLst>
          </p:cNvPr>
          <p:cNvPicPr>
            <a:picLocks noChangeAspect="1"/>
          </p:cNvPicPr>
          <p:nvPr/>
        </p:nvPicPr>
        <p:blipFill rotWithShape="1">
          <a:blip r:embed="rId3"/>
          <a:srcRect l="20287" t="23161" r="24877" b="16153"/>
          <a:stretch/>
        </p:blipFill>
        <p:spPr>
          <a:xfrm>
            <a:off x="6820524" y="1507060"/>
            <a:ext cx="2098624" cy="1233828"/>
          </a:xfrm>
          <a:prstGeom prst="rect">
            <a:avLst/>
          </a:prstGeom>
        </p:spPr>
      </p:pic>
      <p:pic>
        <p:nvPicPr>
          <p:cNvPr id="1026" name="Picture 2">
            <a:extLst>
              <a:ext uri="{FF2B5EF4-FFF2-40B4-BE49-F238E27FC236}">
                <a16:creationId xmlns:a16="http://schemas.microsoft.com/office/drawing/2014/main" id="{36D63AA0-B46D-9F6A-13D4-7A329FA06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8926" y="1690688"/>
            <a:ext cx="1884874" cy="23984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32D2B25-1C5F-40C5-D062-2E68EB8FEA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852" b="76064"/>
          <a:stretch/>
        </p:blipFill>
        <p:spPr bwMode="auto">
          <a:xfrm>
            <a:off x="6510327" y="4811842"/>
            <a:ext cx="4681098" cy="19299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CF80135-81B6-F254-D4C3-2A4EFCF352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391" y="2891163"/>
            <a:ext cx="2233535" cy="198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604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7C4EB-24B8-D195-3073-825D893D8C9B}"/>
              </a:ext>
            </a:extLst>
          </p:cNvPr>
          <p:cNvSpPr>
            <a:spLocks noGrp="1"/>
          </p:cNvSpPr>
          <p:nvPr>
            <p:ph type="title"/>
          </p:nvPr>
        </p:nvSpPr>
        <p:spPr/>
        <p:txBody>
          <a:bodyPr/>
          <a:lstStyle/>
          <a:p>
            <a:r>
              <a:rPr lang="en-GB" dirty="0"/>
              <a:t>Latest news – case T-19/22</a:t>
            </a:r>
          </a:p>
        </p:txBody>
      </p:sp>
      <p:sp>
        <p:nvSpPr>
          <p:cNvPr id="3" name="Content Placeholder 2">
            <a:extLst>
              <a:ext uri="{FF2B5EF4-FFF2-40B4-BE49-F238E27FC236}">
                <a16:creationId xmlns:a16="http://schemas.microsoft.com/office/drawing/2014/main" id="{89FEDA76-993C-BF6A-9FD1-D3FDD6BABEEB}"/>
              </a:ext>
            </a:extLst>
          </p:cNvPr>
          <p:cNvSpPr>
            <a:spLocks noGrp="1"/>
          </p:cNvSpPr>
          <p:nvPr>
            <p:ph sz="half" idx="1"/>
          </p:nvPr>
        </p:nvSpPr>
        <p:spPr>
          <a:xfrm>
            <a:off x="838200" y="1825625"/>
            <a:ext cx="5952344" cy="4351338"/>
          </a:xfrm>
        </p:spPr>
        <p:txBody>
          <a:bodyPr>
            <a:normAutofit fontScale="92500" lnSpcReduction="10000"/>
          </a:bodyPr>
          <a:lstStyle/>
          <a:p>
            <a:r>
              <a:rPr lang="en-GB" dirty="0"/>
              <a:t>“Vespa” present in the Museum of Modern Art in New York</a:t>
            </a:r>
          </a:p>
          <a:p>
            <a:r>
              <a:rPr lang="en-GB" dirty="0"/>
              <a:t>Newspaper extracts highlight that, according to international design experts, the “Vespa” is one of 12 objects that have marked world design over the last hundred years,</a:t>
            </a:r>
          </a:p>
          <a:p>
            <a:r>
              <a:rPr lang="en-GB" dirty="0"/>
              <a:t>Use of “Vespa” scooters in world-famous films, such as “</a:t>
            </a:r>
            <a:r>
              <a:rPr lang="en-GB" dirty="0" err="1"/>
              <a:t>Vacanze</a:t>
            </a:r>
            <a:r>
              <a:rPr lang="en-GB" dirty="0"/>
              <a:t> Romane”, </a:t>
            </a:r>
          </a:p>
          <a:p>
            <a:r>
              <a:rPr lang="en-GB" dirty="0"/>
              <a:t>Presence of “Vespa clubs” in many Member States</a:t>
            </a:r>
          </a:p>
        </p:txBody>
      </p:sp>
      <p:pic>
        <p:nvPicPr>
          <p:cNvPr id="3074" name="Picture 2" descr="Image not found">
            <a:extLst>
              <a:ext uri="{FF2B5EF4-FFF2-40B4-BE49-F238E27FC236}">
                <a16:creationId xmlns:a16="http://schemas.microsoft.com/office/drawing/2014/main" id="{9514F1D5-6797-EF03-3EAB-D15112F2B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055" y="1309805"/>
            <a:ext cx="3662703" cy="5183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834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D696-F30D-E079-5174-46B8791FEF8B}"/>
              </a:ext>
            </a:extLst>
          </p:cNvPr>
          <p:cNvSpPr>
            <a:spLocks noGrp="1"/>
          </p:cNvSpPr>
          <p:nvPr>
            <p:ph type="title"/>
          </p:nvPr>
        </p:nvSpPr>
        <p:spPr/>
        <p:txBody>
          <a:bodyPr/>
          <a:lstStyle/>
          <a:p>
            <a:r>
              <a:rPr lang="en-GB" dirty="0"/>
              <a:t>UK approach</a:t>
            </a:r>
          </a:p>
        </p:txBody>
      </p:sp>
      <p:pic>
        <p:nvPicPr>
          <p:cNvPr id="2052" name="Picture 4" descr="Picture 4">
            <a:extLst>
              <a:ext uri="{FF2B5EF4-FFF2-40B4-BE49-F238E27FC236}">
                <a16:creationId xmlns:a16="http://schemas.microsoft.com/office/drawing/2014/main" id="{7E3CA9B1-2D39-EA78-8432-AD3900D03C3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1875490"/>
            <a:ext cx="3803999" cy="23376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composite image shows a black and white graphic of a KitKat shape, left, next to a real photographed Kit Kat, right">
            <a:extLst>
              <a:ext uri="{FF2B5EF4-FFF2-40B4-BE49-F238E27FC236}">
                <a16:creationId xmlns:a16="http://schemas.microsoft.com/office/drawing/2014/main" id="{1C14201C-A4F1-1888-295E-FF6DE90FD0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50000" b="-1200"/>
          <a:stretch/>
        </p:blipFill>
        <p:spPr bwMode="auto">
          <a:xfrm>
            <a:off x="6096001" y="1875490"/>
            <a:ext cx="4127292" cy="25848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2E2DC5-9F79-B441-72D0-87EE58F4D080}"/>
              </a:ext>
            </a:extLst>
          </p:cNvPr>
          <p:cNvSpPr txBox="1"/>
          <p:nvPr/>
        </p:nvSpPr>
        <p:spPr>
          <a:xfrm>
            <a:off x="838200" y="4460317"/>
            <a:ext cx="9834797"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Evidence from the Applicant is given greater weight than at EUIPO</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Emphasis on educating the public – mere extensive use is not enough</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UKIPO test still borders on “reliance”</a:t>
            </a:r>
          </a:p>
        </p:txBody>
      </p:sp>
    </p:spTree>
    <p:extLst>
      <p:ext uri="{BB962C8B-B14F-4D97-AF65-F5344CB8AC3E}">
        <p14:creationId xmlns:p14="http://schemas.microsoft.com/office/powerpoint/2010/main" val="1882482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D696-F30D-E079-5174-46B8791FEF8B}"/>
              </a:ext>
            </a:extLst>
          </p:cNvPr>
          <p:cNvSpPr>
            <a:spLocks noGrp="1"/>
          </p:cNvSpPr>
          <p:nvPr>
            <p:ph type="title"/>
          </p:nvPr>
        </p:nvSpPr>
        <p:spPr/>
        <p:txBody>
          <a:bodyPr/>
          <a:lstStyle/>
          <a:p>
            <a:r>
              <a:rPr lang="en-GB" dirty="0"/>
              <a:t>UK/ EU Takeaways</a:t>
            </a:r>
          </a:p>
        </p:txBody>
      </p:sp>
      <p:sp>
        <p:nvSpPr>
          <p:cNvPr id="4" name="Content Placeholder 3">
            <a:extLst>
              <a:ext uri="{FF2B5EF4-FFF2-40B4-BE49-F238E27FC236}">
                <a16:creationId xmlns:a16="http://schemas.microsoft.com/office/drawing/2014/main" id="{94D0FADA-8C9C-AD72-3B94-6295CF2CEBCE}"/>
              </a:ext>
            </a:extLst>
          </p:cNvPr>
          <p:cNvSpPr>
            <a:spLocks noGrp="1"/>
          </p:cNvSpPr>
          <p:nvPr>
            <p:ph sz="half" idx="1"/>
          </p:nvPr>
        </p:nvSpPr>
        <p:spPr/>
        <p:txBody>
          <a:bodyPr>
            <a:normAutofit fontScale="77500" lnSpcReduction="20000"/>
          </a:bodyPr>
          <a:lstStyle/>
          <a:p>
            <a:pPr marL="285750" indent="-285750">
              <a:buFont typeface="Arial" panose="020B0604020202020204" pitchFamily="34" charset="0"/>
              <a:buChar char="•"/>
            </a:pPr>
            <a:r>
              <a:rPr lang="en-GB" sz="2800" dirty="0"/>
              <a:t>Get registered design protection</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Use your 25 years wisely to:</a:t>
            </a:r>
          </a:p>
          <a:p>
            <a:pPr marL="742950" lvl="1" indent="-285750"/>
            <a:r>
              <a:rPr lang="en-GB" dirty="0"/>
              <a:t>Develop high sales </a:t>
            </a:r>
          </a:p>
          <a:p>
            <a:pPr marL="742950" lvl="1" indent="-285750"/>
            <a:r>
              <a:rPr lang="en-GB" dirty="0"/>
              <a:t>Cover all EU markets</a:t>
            </a:r>
          </a:p>
          <a:p>
            <a:pPr marL="742950" lvl="1" indent="-285750"/>
            <a:r>
              <a:rPr lang="en-GB" dirty="0"/>
              <a:t>Feature the shape in your marketing</a:t>
            </a:r>
          </a:p>
          <a:p>
            <a:pPr marL="742950" lvl="1" indent="-285750"/>
            <a:r>
              <a:rPr lang="en-GB" dirty="0"/>
              <a:t>Build up a catalogue of evidence – independent where possible</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Consider filing 3D trade marks nationally rather than as an EUTM</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Prepare </a:t>
            </a:r>
            <a:r>
              <a:rPr lang="en-GB" dirty="0"/>
              <a:t>the client </a:t>
            </a:r>
            <a:r>
              <a:rPr lang="en-GB" sz="2800" dirty="0"/>
              <a:t>for the long haul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When enforcing, don’t overlook copyright even for technical products</a:t>
            </a:r>
          </a:p>
        </p:txBody>
      </p:sp>
    </p:spTree>
    <p:extLst>
      <p:ext uri="{BB962C8B-B14F-4D97-AF65-F5344CB8AC3E}">
        <p14:creationId xmlns:p14="http://schemas.microsoft.com/office/powerpoint/2010/main" val="4087040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fld id="{A2A408FD-1244-41CF-AC51-FF46BE88037F}" type="slidenum">
              <a:rPr lang="en-US" altLang="en-US" smtClean="0"/>
              <a:pPr/>
              <a:t>28</a:t>
            </a:fld>
            <a:endParaRPr lang="en-US" altLang="en-US" dirty="0"/>
          </a:p>
        </p:txBody>
      </p:sp>
      <p:pic>
        <p:nvPicPr>
          <p:cNvPr id="3" name="Picture 2">
            <a:extLst>
              <a:ext uri="{FF2B5EF4-FFF2-40B4-BE49-F238E27FC236}">
                <a16:creationId xmlns:a16="http://schemas.microsoft.com/office/drawing/2014/main" id="{F58CC1E6-D178-45E1-B5BD-F3C288789427}"/>
              </a:ext>
            </a:extLst>
          </p:cNvPr>
          <p:cNvPicPr>
            <a:picLocks noChangeAspect="1"/>
          </p:cNvPicPr>
          <p:nvPr/>
        </p:nvPicPr>
        <p:blipFill>
          <a:blip r:embed="rId2"/>
          <a:stretch>
            <a:fillRect/>
          </a:stretch>
        </p:blipFill>
        <p:spPr>
          <a:xfrm>
            <a:off x="8960487" y="731286"/>
            <a:ext cx="2065199" cy="5395428"/>
          </a:xfrm>
          <a:prstGeom prst="rect">
            <a:avLst/>
          </a:prstGeom>
        </p:spPr>
      </p:pic>
      <p:pic>
        <p:nvPicPr>
          <p:cNvPr id="7" name="Picture 6">
            <a:extLst>
              <a:ext uri="{FF2B5EF4-FFF2-40B4-BE49-F238E27FC236}">
                <a16:creationId xmlns:a16="http://schemas.microsoft.com/office/drawing/2014/main" id="{B835AC50-429C-4D53-8CA4-155B8820AAEA}"/>
              </a:ext>
            </a:extLst>
          </p:cNvPr>
          <p:cNvPicPr>
            <a:picLocks noChangeAspect="1"/>
          </p:cNvPicPr>
          <p:nvPr/>
        </p:nvPicPr>
        <p:blipFill>
          <a:blip r:embed="rId3"/>
          <a:stretch>
            <a:fillRect/>
          </a:stretch>
        </p:blipFill>
        <p:spPr>
          <a:xfrm>
            <a:off x="1166314" y="1926045"/>
            <a:ext cx="7071801" cy="3005910"/>
          </a:xfrm>
          <a:prstGeom prst="rect">
            <a:avLst/>
          </a:prstGeom>
        </p:spPr>
      </p:pic>
      <p:sp>
        <p:nvSpPr>
          <p:cNvPr id="9" name="Title 6">
            <a:extLst>
              <a:ext uri="{FF2B5EF4-FFF2-40B4-BE49-F238E27FC236}">
                <a16:creationId xmlns:a16="http://schemas.microsoft.com/office/drawing/2014/main" id="{03567609-07D9-4C1C-8945-295A02ADD5AF}"/>
              </a:ext>
            </a:extLst>
          </p:cNvPr>
          <p:cNvSpPr>
            <a:spLocks noGrp="1"/>
          </p:cNvSpPr>
          <p:nvPr>
            <p:ph type="title"/>
          </p:nvPr>
        </p:nvSpPr>
        <p:spPr>
          <a:xfrm>
            <a:off x="1652234" y="190522"/>
            <a:ext cx="8340853" cy="902067"/>
          </a:xfrm>
        </p:spPr>
        <p:txBody>
          <a:bodyPr>
            <a:normAutofit fontScale="90000"/>
          </a:bodyPr>
          <a:lstStyle/>
          <a:p>
            <a:r>
              <a:rPr lang="en-US" sz="2200" b="1" i="1" dirty="0"/>
              <a:t>Ezaki Glico Kabushiki Kaisha v. </a:t>
            </a:r>
            <a:r>
              <a:rPr lang="en-US" sz="2200" b="1" i="1" dirty="0" err="1"/>
              <a:t>Lotte</a:t>
            </a:r>
            <a:r>
              <a:rPr lang="en-US" sz="2200" b="1" i="1" dirty="0"/>
              <a:t> Int'l Am. Corp.</a:t>
            </a:r>
            <a:br>
              <a:rPr lang="en-US" sz="2200" b="1" i="1" dirty="0"/>
            </a:br>
            <a:r>
              <a:rPr lang="en-US" sz="2200" b="1" i="1" dirty="0"/>
              <a:t>(</a:t>
            </a:r>
            <a:r>
              <a:rPr lang="en-US" sz="2200" b="1" i="1" dirty="0" err="1"/>
              <a:t>Pocky</a:t>
            </a:r>
            <a:r>
              <a:rPr lang="en-US" sz="2200" b="1" i="1" dirty="0"/>
              <a:t> Cookies) </a:t>
            </a:r>
            <a:r>
              <a:rPr lang="en-US" dirty="0"/>
              <a:t>986 F.3d 250 (3</a:t>
            </a:r>
            <a:r>
              <a:rPr lang="en-US" baseline="30000" dirty="0"/>
              <a:t>rd</a:t>
            </a:r>
            <a:r>
              <a:rPr lang="en-US" dirty="0"/>
              <a:t> Cir. 2021)</a:t>
            </a:r>
            <a:br>
              <a:rPr lang="en-US" dirty="0"/>
            </a:br>
            <a:endParaRPr lang="en-US" sz="2200" dirty="0"/>
          </a:p>
        </p:txBody>
      </p:sp>
    </p:spTree>
    <p:extLst>
      <p:ext uri="{BB962C8B-B14F-4D97-AF65-F5344CB8AC3E}">
        <p14:creationId xmlns:p14="http://schemas.microsoft.com/office/powerpoint/2010/main" val="2267740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fld id="{A2A408FD-1244-41CF-AC51-FF46BE88037F}" type="slidenum">
              <a:rPr lang="en-US" altLang="en-US" smtClean="0"/>
              <a:pPr/>
              <a:t>29</a:t>
            </a:fld>
            <a:endParaRPr lang="en-US" altLang="en-US" dirty="0"/>
          </a:p>
        </p:txBody>
      </p:sp>
      <p:sp>
        <p:nvSpPr>
          <p:cNvPr id="7" name="Title 6">
            <a:extLst>
              <a:ext uri="{FF2B5EF4-FFF2-40B4-BE49-F238E27FC236}">
                <a16:creationId xmlns:a16="http://schemas.microsoft.com/office/drawing/2014/main" id="{F32E5245-DB2B-4038-940C-BE5840F8E733}"/>
              </a:ext>
            </a:extLst>
          </p:cNvPr>
          <p:cNvSpPr>
            <a:spLocks noGrp="1"/>
          </p:cNvSpPr>
          <p:nvPr>
            <p:ph type="title"/>
          </p:nvPr>
        </p:nvSpPr>
        <p:spPr>
          <a:xfrm>
            <a:off x="2010388" y="190522"/>
            <a:ext cx="8340853" cy="902067"/>
          </a:xfrm>
        </p:spPr>
        <p:txBody>
          <a:bodyPr>
            <a:normAutofit fontScale="90000"/>
          </a:bodyPr>
          <a:lstStyle/>
          <a:p>
            <a:r>
              <a:rPr lang="en-US" sz="2200" b="1" i="1" dirty="0"/>
              <a:t>Ezaki Glico Kabushiki Kaisha v. </a:t>
            </a:r>
            <a:r>
              <a:rPr lang="en-US" sz="2200" b="1" i="1" dirty="0" err="1"/>
              <a:t>Lotte</a:t>
            </a:r>
            <a:r>
              <a:rPr lang="en-US" sz="2200" b="1" i="1" dirty="0"/>
              <a:t> Int'l Am. Corp.</a:t>
            </a:r>
            <a:br>
              <a:rPr lang="en-US" sz="2200" b="1" i="1" dirty="0"/>
            </a:br>
            <a:r>
              <a:rPr lang="en-US" sz="2200" b="1" i="1" dirty="0"/>
              <a:t>(</a:t>
            </a:r>
            <a:r>
              <a:rPr lang="en-US" sz="2200" b="1" i="1" dirty="0" err="1"/>
              <a:t>Pocky</a:t>
            </a:r>
            <a:r>
              <a:rPr lang="en-US" sz="2200" b="1" i="1" dirty="0"/>
              <a:t> Cookies) </a:t>
            </a:r>
            <a:r>
              <a:rPr lang="en-US" dirty="0"/>
              <a:t>986 F.3d 250 (3</a:t>
            </a:r>
            <a:r>
              <a:rPr lang="en-US" baseline="30000" dirty="0"/>
              <a:t>rd</a:t>
            </a:r>
            <a:r>
              <a:rPr lang="en-US" dirty="0"/>
              <a:t> Cir. 2021)</a:t>
            </a:r>
            <a:br>
              <a:rPr lang="en-US" dirty="0"/>
            </a:br>
            <a:endParaRPr lang="en-US" sz="2200" dirty="0"/>
          </a:p>
        </p:txBody>
      </p:sp>
      <p:sp>
        <p:nvSpPr>
          <p:cNvPr id="8" name="Content Placeholder 7">
            <a:extLst>
              <a:ext uri="{FF2B5EF4-FFF2-40B4-BE49-F238E27FC236}">
                <a16:creationId xmlns:a16="http://schemas.microsoft.com/office/drawing/2014/main" id="{1E256D37-BB7C-4FAD-97DB-ED714C2F6060}"/>
              </a:ext>
            </a:extLst>
          </p:cNvPr>
          <p:cNvSpPr>
            <a:spLocks noGrp="1"/>
          </p:cNvSpPr>
          <p:nvPr>
            <p:ph idx="1"/>
          </p:nvPr>
        </p:nvSpPr>
        <p:spPr>
          <a:xfrm>
            <a:off x="653143" y="1502229"/>
            <a:ext cx="3931557" cy="3273901"/>
          </a:xfrm>
        </p:spPr>
        <p:txBody>
          <a:bodyPr>
            <a:normAutofit lnSpcReduction="10000"/>
          </a:bodyPr>
          <a:lstStyle/>
          <a:p>
            <a:r>
              <a:rPr lang="en-US" sz="2400" dirty="0"/>
              <a:t>3d. Circuit – October 2020</a:t>
            </a:r>
          </a:p>
          <a:p>
            <a:r>
              <a:rPr lang="en-US" sz="2400" dirty="0"/>
              <a:t>Ezaki Glico has made and sold </a:t>
            </a:r>
            <a:r>
              <a:rPr lang="en-US" sz="2400" dirty="0" err="1"/>
              <a:t>Pocky</a:t>
            </a:r>
            <a:r>
              <a:rPr lang="en-US" sz="2400" dirty="0"/>
              <a:t> sticks for over 50 years and since 1978 in the U.S.</a:t>
            </a:r>
          </a:p>
          <a:p>
            <a:r>
              <a:rPr lang="en-US" sz="2400" dirty="0"/>
              <a:t>Owns trade dress registrations for its </a:t>
            </a:r>
            <a:r>
              <a:rPr lang="en-US" sz="2400" dirty="0" err="1"/>
              <a:t>Pocky</a:t>
            </a:r>
            <a:r>
              <a:rPr lang="en-US" sz="2400" dirty="0"/>
              <a:t> sticks – registered in 1989</a:t>
            </a:r>
          </a:p>
          <a:p>
            <a:endParaRPr lang="en-US" dirty="0"/>
          </a:p>
        </p:txBody>
      </p:sp>
      <p:pic>
        <p:nvPicPr>
          <p:cNvPr id="3" name="Picture 2"/>
          <p:cNvPicPr>
            <a:picLocks noChangeAspect="1"/>
          </p:cNvPicPr>
          <p:nvPr/>
        </p:nvPicPr>
        <p:blipFill>
          <a:blip r:embed="rId2"/>
          <a:stretch>
            <a:fillRect/>
          </a:stretch>
        </p:blipFill>
        <p:spPr>
          <a:xfrm>
            <a:off x="5107646" y="1228393"/>
            <a:ext cx="3520393" cy="4144169"/>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8628039" y="1215790"/>
            <a:ext cx="3446403" cy="4169376"/>
          </a:xfrm>
          <a:prstGeom prst="rect">
            <a:avLst/>
          </a:prstGeom>
          <a:ln>
            <a:solidFill>
              <a:schemeClr val="tx1"/>
            </a:solidFill>
          </a:ln>
        </p:spPr>
      </p:pic>
    </p:spTree>
    <p:extLst>
      <p:ext uri="{BB962C8B-B14F-4D97-AF65-F5344CB8AC3E}">
        <p14:creationId xmlns:p14="http://schemas.microsoft.com/office/powerpoint/2010/main" val="4223610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fld id="{A2A408FD-1244-41CF-AC51-FF46BE88037F}" type="slidenum">
              <a:rPr lang="en-US" altLang="en-US" smtClean="0"/>
              <a:pPr/>
              <a:t>3</a:t>
            </a:fld>
            <a:endParaRPr lang="en-US" altLang="en-US" dirty="0"/>
          </a:p>
        </p:txBody>
      </p:sp>
      <p:sp>
        <p:nvSpPr>
          <p:cNvPr id="9" name="Title 6">
            <a:extLst>
              <a:ext uri="{FF2B5EF4-FFF2-40B4-BE49-F238E27FC236}">
                <a16:creationId xmlns:a16="http://schemas.microsoft.com/office/drawing/2014/main" id="{03567609-07D9-4C1C-8945-295A02ADD5AF}"/>
              </a:ext>
            </a:extLst>
          </p:cNvPr>
          <p:cNvSpPr>
            <a:spLocks noGrp="1"/>
          </p:cNvSpPr>
          <p:nvPr>
            <p:ph type="title"/>
          </p:nvPr>
        </p:nvSpPr>
        <p:spPr>
          <a:xfrm>
            <a:off x="1652234" y="190522"/>
            <a:ext cx="8340853" cy="902067"/>
          </a:xfrm>
        </p:spPr>
        <p:txBody>
          <a:bodyPr/>
          <a:lstStyle/>
          <a:p>
            <a:r>
              <a:rPr lang="en-US" sz="2200" b="1" dirty="0"/>
              <a:t>Sexy Topic #1 – originality/patentability between design patents and copyright</a:t>
            </a:r>
            <a:endParaRPr lang="en-US" sz="2200" dirty="0"/>
          </a:p>
        </p:txBody>
      </p:sp>
      <p:sp>
        <p:nvSpPr>
          <p:cNvPr id="4" name="Flowchart: Connector 3">
            <a:extLst>
              <a:ext uri="{FF2B5EF4-FFF2-40B4-BE49-F238E27FC236}">
                <a16:creationId xmlns:a16="http://schemas.microsoft.com/office/drawing/2014/main" id="{2DB01DFF-9495-43C6-B0AA-81DAD0D11DB6}"/>
              </a:ext>
            </a:extLst>
          </p:cNvPr>
          <p:cNvSpPr/>
          <p:nvPr/>
        </p:nvSpPr>
        <p:spPr>
          <a:xfrm>
            <a:off x="2984210" y="1387710"/>
            <a:ext cx="3352800" cy="2997200"/>
          </a:xfrm>
          <a:prstGeom prst="flowChartConnector">
            <a:avLst/>
          </a:prstGeom>
          <a:solidFill>
            <a:srgbClr val="FF0000">
              <a:alpha val="5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91CFB7E4-6D16-4DB3-9E4F-9EBD138BDD76}"/>
              </a:ext>
            </a:extLst>
          </p:cNvPr>
          <p:cNvSpPr/>
          <p:nvPr/>
        </p:nvSpPr>
        <p:spPr>
          <a:xfrm>
            <a:off x="3930360" y="2946789"/>
            <a:ext cx="3352800" cy="2997200"/>
          </a:xfrm>
          <a:prstGeom prst="flowChartConnector">
            <a:avLst/>
          </a:prstGeom>
          <a:solidFill>
            <a:schemeClr val="accent1">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DFEDD103-199F-4030-BFCD-3D4AAB78E2B1}"/>
              </a:ext>
            </a:extLst>
          </p:cNvPr>
          <p:cNvSpPr/>
          <p:nvPr/>
        </p:nvSpPr>
        <p:spPr>
          <a:xfrm>
            <a:off x="5196840" y="1387710"/>
            <a:ext cx="3352800" cy="2997200"/>
          </a:xfrm>
          <a:prstGeom prst="flowChartConnector">
            <a:avLst/>
          </a:prstGeom>
          <a:solidFill>
            <a:srgbClr val="FFFF00">
              <a:alpha val="3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EAAD36-ECC5-4636-AEE7-08C9E90678FB}"/>
              </a:ext>
            </a:extLst>
          </p:cNvPr>
          <p:cNvSpPr txBox="1"/>
          <p:nvPr/>
        </p:nvSpPr>
        <p:spPr>
          <a:xfrm>
            <a:off x="217370" y="1050473"/>
            <a:ext cx="3810000" cy="584775"/>
          </a:xfrm>
          <a:prstGeom prst="rect">
            <a:avLst/>
          </a:prstGeom>
          <a:noFill/>
        </p:spPr>
        <p:txBody>
          <a:bodyPr wrap="square" rtlCol="0">
            <a:spAutoFit/>
          </a:bodyPr>
          <a:lstStyle/>
          <a:p>
            <a:r>
              <a:rPr lang="en-US" sz="3200" dirty="0">
                <a:solidFill>
                  <a:srgbClr val="FF0000"/>
                </a:solidFill>
              </a:rPr>
              <a:t>Design Patents</a:t>
            </a:r>
          </a:p>
        </p:txBody>
      </p:sp>
      <p:sp>
        <p:nvSpPr>
          <p:cNvPr id="11" name="TextBox 10">
            <a:extLst>
              <a:ext uri="{FF2B5EF4-FFF2-40B4-BE49-F238E27FC236}">
                <a16:creationId xmlns:a16="http://schemas.microsoft.com/office/drawing/2014/main" id="{76BA6518-D0F9-4FA8-BF84-7258D1719100}"/>
              </a:ext>
            </a:extLst>
          </p:cNvPr>
          <p:cNvSpPr txBox="1"/>
          <p:nvPr/>
        </p:nvSpPr>
        <p:spPr>
          <a:xfrm>
            <a:off x="8549640" y="1095323"/>
            <a:ext cx="3810000" cy="584775"/>
          </a:xfrm>
          <a:prstGeom prst="rect">
            <a:avLst/>
          </a:prstGeom>
          <a:noFill/>
        </p:spPr>
        <p:txBody>
          <a:bodyPr wrap="square" rtlCol="0">
            <a:spAutoFit/>
          </a:bodyPr>
          <a:lstStyle/>
          <a:p>
            <a:r>
              <a:rPr lang="en-US" sz="3200" dirty="0">
                <a:solidFill>
                  <a:srgbClr val="FF0000"/>
                </a:solidFill>
              </a:rPr>
              <a:t>Copyright</a:t>
            </a:r>
          </a:p>
        </p:txBody>
      </p:sp>
      <p:sp>
        <p:nvSpPr>
          <p:cNvPr id="12" name="TextBox 11">
            <a:extLst>
              <a:ext uri="{FF2B5EF4-FFF2-40B4-BE49-F238E27FC236}">
                <a16:creationId xmlns:a16="http://schemas.microsoft.com/office/drawing/2014/main" id="{25197678-4AD8-4935-A435-A96746798EB0}"/>
              </a:ext>
            </a:extLst>
          </p:cNvPr>
          <p:cNvSpPr txBox="1"/>
          <p:nvPr/>
        </p:nvSpPr>
        <p:spPr>
          <a:xfrm>
            <a:off x="564860" y="4991856"/>
            <a:ext cx="3810000" cy="1077218"/>
          </a:xfrm>
          <a:prstGeom prst="rect">
            <a:avLst/>
          </a:prstGeom>
          <a:noFill/>
        </p:spPr>
        <p:txBody>
          <a:bodyPr wrap="square" rtlCol="0">
            <a:spAutoFit/>
          </a:bodyPr>
          <a:lstStyle/>
          <a:p>
            <a:r>
              <a:rPr lang="en-US" sz="3200" dirty="0">
                <a:solidFill>
                  <a:srgbClr val="FF0000"/>
                </a:solidFill>
              </a:rPr>
              <a:t>Trademark/</a:t>
            </a:r>
          </a:p>
          <a:p>
            <a:r>
              <a:rPr lang="en-US" sz="3200" dirty="0">
                <a:solidFill>
                  <a:srgbClr val="FF0000"/>
                </a:solidFill>
              </a:rPr>
              <a:t>Trade Dress</a:t>
            </a:r>
          </a:p>
        </p:txBody>
      </p:sp>
      <p:cxnSp>
        <p:nvCxnSpPr>
          <p:cNvPr id="6" name="Straight Arrow Connector 5">
            <a:extLst>
              <a:ext uri="{FF2B5EF4-FFF2-40B4-BE49-F238E27FC236}">
                <a16:creationId xmlns:a16="http://schemas.microsoft.com/office/drawing/2014/main" id="{FEBC800B-4D57-43D7-8B04-7C7A1AC15D34}"/>
              </a:ext>
            </a:extLst>
          </p:cNvPr>
          <p:cNvCxnSpPr>
            <a:cxnSpLocks/>
          </p:cNvCxnSpPr>
          <p:nvPr/>
        </p:nvCxnSpPr>
        <p:spPr>
          <a:xfrm>
            <a:off x="5499446" y="837984"/>
            <a:ext cx="186459" cy="1805463"/>
          </a:xfrm>
          <a:prstGeom prst="straightConnector1">
            <a:avLst/>
          </a:prstGeom>
          <a:ln w="79375">
            <a:solidFill>
              <a:srgbClr val="92D050"/>
            </a:solidFill>
            <a:headEnd type="none" w="med" len="sm"/>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6401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fld id="{A2A408FD-1244-41CF-AC51-FF46BE88037F}" type="slidenum">
              <a:rPr lang="en-US" altLang="en-US" smtClean="0"/>
              <a:pPr/>
              <a:t>30</a:t>
            </a:fld>
            <a:endParaRPr lang="en-US" altLang="en-US" dirty="0"/>
          </a:p>
        </p:txBody>
      </p:sp>
      <p:pic>
        <p:nvPicPr>
          <p:cNvPr id="3" name="Picture 2">
            <a:extLst>
              <a:ext uri="{FF2B5EF4-FFF2-40B4-BE49-F238E27FC236}">
                <a16:creationId xmlns:a16="http://schemas.microsoft.com/office/drawing/2014/main" id="{6E6D8784-BBE4-44C9-9900-0D421772E440}"/>
              </a:ext>
            </a:extLst>
          </p:cNvPr>
          <p:cNvPicPr>
            <a:picLocks noChangeAspect="1"/>
          </p:cNvPicPr>
          <p:nvPr/>
        </p:nvPicPr>
        <p:blipFill rotWithShape="1">
          <a:blip r:embed="rId2"/>
          <a:srcRect l="63947"/>
          <a:stretch/>
        </p:blipFill>
        <p:spPr>
          <a:xfrm>
            <a:off x="10957369" y="-26467"/>
            <a:ext cx="1234631" cy="4173923"/>
          </a:xfrm>
          <a:prstGeom prst="rect">
            <a:avLst/>
          </a:prstGeom>
        </p:spPr>
      </p:pic>
      <p:pic>
        <p:nvPicPr>
          <p:cNvPr id="7" name="Picture 6">
            <a:extLst>
              <a:ext uri="{FF2B5EF4-FFF2-40B4-BE49-F238E27FC236}">
                <a16:creationId xmlns:a16="http://schemas.microsoft.com/office/drawing/2014/main" id="{3B884F0A-6F2E-4669-8FB8-60AFD5D6D4CD}"/>
              </a:ext>
            </a:extLst>
          </p:cNvPr>
          <p:cNvPicPr>
            <a:picLocks noChangeAspect="1"/>
          </p:cNvPicPr>
          <p:nvPr/>
        </p:nvPicPr>
        <p:blipFill>
          <a:blip r:embed="rId3"/>
          <a:stretch>
            <a:fillRect/>
          </a:stretch>
        </p:blipFill>
        <p:spPr>
          <a:xfrm>
            <a:off x="8343091" y="0"/>
            <a:ext cx="2717930" cy="4233458"/>
          </a:xfrm>
          <a:prstGeom prst="rect">
            <a:avLst/>
          </a:prstGeom>
        </p:spPr>
      </p:pic>
      <p:pic>
        <p:nvPicPr>
          <p:cNvPr id="8" name="Picture 7">
            <a:extLst>
              <a:ext uri="{FF2B5EF4-FFF2-40B4-BE49-F238E27FC236}">
                <a16:creationId xmlns:a16="http://schemas.microsoft.com/office/drawing/2014/main" id="{0A065937-579E-4C86-8F04-6B74ED77EE36}"/>
              </a:ext>
            </a:extLst>
          </p:cNvPr>
          <p:cNvPicPr>
            <a:picLocks noChangeAspect="1"/>
          </p:cNvPicPr>
          <p:nvPr/>
        </p:nvPicPr>
        <p:blipFill>
          <a:blip r:embed="rId4"/>
          <a:stretch>
            <a:fillRect/>
          </a:stretch>
        </p:blipFill>
        <p:spPr>
          <a:xfrm>
            <a:off x="-43070" y="0"/>
            <a:ext cx="1867671" cy="4490357"/>
          </a:xfrm>
          <a:prstGeom prst="rect">
            <a:avLst/>
          </a:prstGeom>
        </p:spPr>
      </p:pic>
      <p:pic>
        <p:nvPicPr>
          <p:cNvPr id="9" name="Picture 8">
            <a:extLst>
              <a:ext uri="{FF2B5EF4-FFF2-40B4-BE49-F238E27FC236}">
                <a16:creationId xmlns:a16="http://schemas.microsoft.com/office/drawing/2014/main" id="{1D04AECE-843B-4D26-B5B5-EBF67ED8B330}"/>
              </a:ext>
            </a:extLst>
          </p:cNvPr>
          <p:cNvPicPr>
            <a:picLocks noChangeAspect="1"/>
          </p:cNvPicPr>
          <p:nvPr/>
        </p:nvPicPr>
        <p:blipFill>
          <a:blip r:embed="rId5"/>
          <a:stretch>
            <a:fillRect/>
          </a:stretch>
        </p:blipFill>
        <p:spPr>
          <a:xfrm>
            <a:off x="8343091" y="4147457"/>
            <a:ext cx="3848910" cy="2700761"/>
          </a:xfrm>
          <a:prstGeom prst="rect">
            <a:avLst/>
          </a:prstGeom>
        </p:spPr>
      </p:pic>
      <p:pic>
        <p:nvPicPr>
          <p:cNvPr id="11" name="Picture 10">
            <a:extLst>
              <a:ext uri="{FF2B5EF4-FFF2-40B4-BE49-F238E27FC236}">
                <a16:creationId xmlns:a16="http://schemas.microsoft.com/office/drawing/2014/main" id="{719BB308-CC48-4354-89B4-89FF556DE0F5}"/>
              </a:ext>
            </a:extLst>
          </p:cNvPr>
          <p:cNvPicPr>
            <a:picLocks noChangeAspect="1"/>
          </p:cNvPicPr>
          <p:nvPr/>
        </p:nvPicPr>
        <p:blipFill>
          <a:blip r:embed="rId6"/>
          <a:stretch>
            <a:fillRect/>
          </a:stretch>
        </p:blipFill>
        <p:spPr>
          <a:xfrm>
            <a:off x="0" y="4226077"/>
            <a:ext cx="4441371" cy="2631923"/>
          </a:xfrm>
          <a:prstGeom prst="rect">
            <a:avLst/>
          </a:prstGeom>
        </p:spPr>
      </p:pic>
      <p:pic>
        <p:nvPicPr>
          <p:cNvPr id="12" name="Picture 11">
            <a:extLst>
              <a:ext uri="{FF2B5EF4-FFF2-40B4-BE49-F238E27FC236}">
                <a16:creationId xmlns:a16="http://schemas.microsoft.com/office/drawing/2014/main" id="{409CCA1C-4197-4181-89ED-D6671FEF83B8}"/>
              </a:ext>
            </a:extLst>
          </p:cNvPr>
          <p:cNvPicPr>
            <a:picLocks noChangeAspect="1"/>
          </p:cNvPicPr>
          <p:nvPr/>
        </p:nvPicPr>
        <p:blipFill>
          <a:blip r:embed="rId7"/>
          <a:stretch>
            <a:fillRect/>
          </a:stretch>
        </p:blipFill>
        <p:spPr>
          <a:xfrm>
            <a:off x="4999802" y="-26467"/>
            <a:ext cx="3299746" cy="2720576"/>
          </a:xfrm>
          <a:prstGeom prst="rect">
            <a:avLst/>
          </a:prstGeom>
        </p:spPr>
      </p:pic>
      <p:pic>
        <p:nvPicPr>
          <p:cNvPr id="13" name="Picture 12">
            <a:extLst>
              <a:ext uri="{FF2B5EF4-FFF2-40B4-BE49-F238E27FC236}">
                <a16:creationId xmlns:a16="http://schemas.microsoft.com/office/drawing/2014/main" id="{0BF2DFCD-6DE8-4A7D-887D-806EE0572422}"/>
              </a:ext>
            </a:extLst>
          </p:cNvPr>
          <p:cNvPicPr>
            <a:picLocks noChangeAspect="1"/>
          </p:cNvPicPr>
          <p:nvPr/>
        </p:nvPicPr>
        <p:blipFill>
          <a:blip r:embed="rId8"/>
          <a:stretch>
            <a:fillRect/>
          </a:stretch>
        </p:blipFill>
        <p:spPr>
          <a:xfrm>
            <a:off x="4715825" y="3718438"/>
            <a:ext cx="3187103" cy="3129780"/>
          </a:xfrm>
          <a:prstGeom prst="rect">
            <a:avLst/>
          </a:prstGeom>
        </p:spPr>
      </p:pic>
      <p:pic>
        <p:nvPicPr>
          <p:cNvPr id="14" name="Picture 13">
            <a:extLst>
              <a:ext uri="{FF2B5EF4-FFF2-40B4-BE49-F238E27FC236}">
                <a16:creationId xmlns:a16="http://schemas.microsoft.com/office/drawing/2014/main" id="{E9041CC7-3DD0-406E-B2EA-E6F4AC041704}"/>
              </a:ext>
            </a:extLst>
          </p:cNvPr>
          <p:cNvPicPr>
            <a:picLocks noChangeAspect="1"/>
          </p:cNvPicPr>
          <p:nvPr/>
        </p:nvPicPr>
        <p:blipFill>
          <a:blip r:embed="rId9"/>
          <a:stretch>
            <a:fillRect/>
          </a:stretch>
        </p:blipFill>
        <p:spPr>
          <a:xfrm>
            <a:off x="2481684" y="40218"/>
            <a:ext cx="1867671" cy="3708079"/>
          </a:xfrm>
          <a:prstGeom prst="rect">
            <a:avLst/>
          </a:prstGeom>
        </p:spPr>
      </p:pic>
      <p:sp>
        <p:nvSpPr>
          <p:cNvPr id="15" name="Rectangle 14">
            <a:extLst>
              <a:ext uri="{FF2B5EF4-FFF2-40B4-BE49-F238E27FC236}">
                <a16:creationId xmlns:a16="http://schemas.microsoft.com/office/drawing/2014/main" id="{2BEE1D1F-86DE-4EE9-89D5-9FC8C288B111}"/>
              </a:ext>
            </a:extLst>
          </p:cNvPr>
          <p:cNvSpPr/>
          <p:nvPr/>
        </p:nvSpPr>
        <p:spPr>
          <a:xfrm>
            <a:off x="5139942" y="2913886"/>
            <a:ext cx="3019465" cy="584775"/>
          </a:xfrm>
          <a:prstGeom prst="rect">
            <a:avLst/>
          </a:prstGeom>
        </p:spPr>
        <p:txBody>
          <a:bodyPr wrap="square">
            <a:spAutoFit/>
          </a:bodyPr>
          <a:lstStyle/>
          <a:p>
            <a:r>
              <a:rPr lang="en-US" sz="3200" b="1" i="1" dirty="0">
                <a:solidFill>
                  <a:srgbClr val="FF0000"/>
                </a:solidFill>
                <a:latin typeface="Arial Black" panose="020B0A04020102020204" pitchFamily="34" charset="0"/>
              </a:rPr>
              <a:t>More </a:t>
            </a:r>
            <a:r>
              <a:rPr lang="en-US" sz="3200" b="1" i="1" dirty="0" err="1">
                <a:solidFill>
                  <a:srgbClr val="FF0000"/>
                </a:solidFill>
                <a:latin typeface="Arial Black" panose="020B0A04020102020204" pitchFamily="34" charset="0"/>
              </a:rPr>
              <a:t>Pocky</a:t>
            </a:r>
            <a:endParaRPr lang="en-US" sz="32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686759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fld id="{A2A408FD-1244-41CF-AC51-FF46BE88037F}" type="slidenum">
              <a:rPr lang="en-US" altLang="en-US" smtClean="0"/>
              <a:pPr/>
              <a:t>31</a:t>
            </a:fld>
            <a:endParaRPr lang="en-US" altLang="en-US" dirty="0"/>
          </a:p>
        </p:txBody>
      </p:sp>
      <p:pic>
        <p:nvPicPr>
          <p:cNvPr id="5" name="Picture 4"/>
          <p:cNvPicPr>
            <a:picLocks noChangeAspect="1"/>
          </p:cNvPicPr>
          <p:nvPr/>
        </p:nvPicPr>
        <p:blipFill>
          <a:blip r:embed="rId2"/>
          <a:stretch>
            <a:fillRect/>
          </a:stretch>
        </p:blipFill>
        <p:spPr>
          <a:xfrm>
            <a:off x="329134" y="1092589"/>
            <a:ext cx="5629518" cy="4455499"/>
          </a:xfrm>
          <a:prstGeom prst="rect">
            <a:avLst/>
          </a:prstGeom>
        </p:spPr>
      </p:pic>
      <p:sp>
        <p:nvSpPr>
          <p:cNvPr id="6" name="TextBox 5"/>
          <p:cNvSpPr txBox="1"/>
          <p:nvPr/>
        </p:nvSpPr>
        <p:spPr>
          <a:xfrm>
            <a:off x="1196431" y="5271249"/>
            <a:ext cx="1947462" cy="707886"/>
          </a:xfrm>
          <a:prstGeom prst="rect">
            <a:avLst/>
          </a:prstGeom>
        </p:spPr>
        <p:txBody>
          <a:bodyPr wrap="square" rtlCol="0">
            <a:spAutoFit/>
          </a:bodyPr>
          <a:lstStyle/>
          <a:p>
            <a:r>
              <a:rPr lang="en-US" sz="2000" b="1" dirty="0">
                <a:solidFill>
                  <a:srgbClr val="004D71"/>
                </a:solidFill>
                <a:latin typeface="Arial Black" panose="020B0A04020102020204" pitchFamily="34" charset="0"/>
              </a:rPr>
              <a:t>Ezaki Glico</a:t>
            </a:r>
          </a:p>
          <a:p>
            <a:r>
              <a:rPr lang="en-US" sz="2000" b="1" dirty="0" err="1">
                <a:solidFill>
                  <a:srgbClr val="004D71"/>
                </a:solidFill>
                <a:latin typeface="Arial Black" panose="020B0A04020102020204" pitchFamily="34" charset="0"/>
              </a:rPr>
              <a:t>Pocky</a:t>
            </a:r>
            <a:endParaRPr lang="en-US" sz="2000" dirty="0">
              <a:solidFill>
                <a:srgbClr val="004D71"/>
              </a:solidFill>
              <a:latin typeface="Arial Black" panose="020B0A04020102020204" pitchFamily="34" charset="0"/>
            </a:endParaRPr>
          </a:p>
        </p:txBody>
      </p:sp>
      <p:sp>
        <p:nvSpPr>
          <p:cNvPr id="10" name="TextBox 9"/>
          <p:cNvSpPr txBox="1"/>
          <p:nvPr/>
        </p:nvSpPr>
        <p:spPr>
          <a:xfrm>
            <a:off x="3645301" y="5260037"/>
            <a:ext cx="1947462" cy="707886"/>
          </a:xfrm>
          <a:prstGeom prst="rect">
            <a:avLst/>
          </a:prstGeom>
        </p:spPr>
        <p:txBody>
          <a:bodyPr wrap="square" rtlCol="0">
            <a:spAutoFit/>
          </a:bodyPr>
          <a:lstStyle/>
          <a:p>
            <a:r>
              <a:rPr lang="en-US" sz="2000" b="1" dirty="0" err="1">
                <a:solidFill>
                  <a:srgbClr val="004D71"/>
                </a:solidFill>
                <a:latin typeface="Arial Black" panose="020B0A04020102020204" pitchFamily="34" charset="0"/>
              </a:rPr>
              <a:t>Lotte</a:t>
            </a:r>
            <a:endParaRPr lang="en-US" sz="2000" b="1" dirty="0">
              <a:solidFill>
                <a:srgbClr val="004D71"/>
              </a:solidFill>
              <a:latin typeface="Arial Black" panose="020B0A04020102020204" pitchFamily="34" charset="0"/>
            </a:endParaRPr>
          </a:p>
          <a:p>
            <a:r>
              <a:rPr lang="en-US" sz="2000" b="1" dirty="0" err="1">
                <a:solidFill>
                  <a:srgbClr val="004D71"/>
                </a:solidFill>
                <a:latin typeface="Arial Black" panose="020B0A04020102020204" pitchFamily="34" charset="0"/>
              </a:rPr>
              <a:t>Pepero</a:t>
            </a:r>
            <a:endParaRPr lang="en-US" sz="2000" dirty="0">
              <a:solidFill>
                <a:srgbClr val="004D71"/>
              </a:solidFill>
              <a:latin typeface="Arial Black" panose="020B0A04020102020204" pitchFamily="34" charset="0"/>
            </a:endParaRPr>
          </a:p>
        </p:txBody>
      </p:sp>
      <p:sp>
        <p:nvSpPr>
          <p:cNvPr id="7" name="Title 6">
            <a:extLst>
              <a:ext uri="{FF2B5EF4-FFF2-40B4-BE49-F238E27FC236}">
                <a16:creationId xmlns:a16="http://schemas.microsoft.com/office/drawing/2014/main" id="{E72B327D-C8AF-4B60-9BAE-807A69169C9A}"/>
              </a:ext>
            </a:extLst>
          </p:cNvPr>
          <p:cNvSpPr>
            <a:spLocks noGrp="1"/>
          </p:cNvSpPr>
          <p:nvPr>
            <p:ph type="title"/>
          </p:nvPr>
        </p:nvSpPr>
        <p:spPr>
          <a:xfrm>
            <a:off x="2010388" y="190522"/>
            <a:ext cx="8340853" cy="902067"/>
          </a:xfrm>
        </p:spPr>
        <p:txBody>
          <a:bodyPr>
            <a:normAutofit fontScale="90000"/>
          </a:bodyPr>
          <a:lstStyle/>
          <a:p>
            <a:r>
              <a:rPr lang="en-US" sz="2200" b="1" i="1" dirty="0"/>
              <a:t>Ezaki Glico Kabushiki Kaisha v. </a:t>
            </a:r>
            <a:r>
              <a:rPr lang="en-US" sz="2200" b="1" i="1" dirty="0" err="1"/>
              <a:t>Lotte</a:t>
            </a:r>
            <a:r>
              <a:rPr lang="en-US" sz="2200" b="1" i="1" dirty="0"/>
              <a:t> Int'l Am. Corp.</a:t>
            </a:r>
            <a:br>
              <a:rPr lang="en-US" sz="2200" b="1" i="1" dirty="0"/>
            </a:br>
            <a:r>
              <a:rPr lang="en-US" sz="2200" b="1" i="1" dirty="0"/>
              <a:t>(</a:t>
            </a:r>
            <a:r>
              <a:rPr lang="en-US" sz="2200" b="1" i="1" dirty="0" err="1"/>
              <a:t>Pocky</a:t>
            </a:r>
            <a:r>
              <a:rPr lang="en-US" sz="2200" b="1" i="1" dirty="0"/>
              <a:t> Cookies) </a:t>
            </a:r>
            <a:r>
              <a:rPr lang="en-US" dirty="0"/>
              <a:t>986 F.3d 250 (3</a:t>
            </a:r>
            <a:r>
              <a:rPr lang="en-US" baseline="30000" dirty="0"/>
              <a:t>rd</a:t>
            </a:r>
            <a:r>
              <a:rPr lang="en-US" dirty="0"/>
              <a:t> Cir. 2021)</a:t>
            </a:r>
            <a:br>
              <a:rPr lang="en-US" dirty="0"/>
            </a:br>
            <a:endParaRPr lang="en-US" sz="2200" dirty="0"/>
          </a:p>
        </p:txBody>
      </p:sp>
      <p:sp>
        <p:nvSpPr>
          <p:cNvPr id="8" name="Content Placeholder 7">
            <a:extLst>
              <a:ext uri="{FF2B5EF4-FFF2-40B4-BE49-F238E27FC236}">
                <a16:creationId xmlns:a16="http://schemas.microsoft.com/office/drawing/2014/main" id="{E7FC16F0-52EF-4FE7-A03A-6E5054478C35}"/>
              </a:ext>
            </a:extLst>
          </p:cNvPr>
          <p:cNvSpPr>
            <a:spLocks noGrp="1"/>
          </p:cNvSpPr>
          <p:nvPr>
            <p:ph idx="1"/>
          </p:nvPr>
        </p:nvSpPr>
        <p:spPr>
          <a:xfrm>
            <a:off x="5958652" y="1369623"/>
            <a:ext cx="6233348" cy="4881136"/>
          </a:xfrm>
        </p:spPr>
        <p:txBody>
          <a:bodyPr/>
          <a:lstStyle/>
          <a:p>
            <a:r>
              <a:rPr lang="en-US" sz="2400" dirty="0"/>
              <a:t>Pre-suit</a:t>
            </a:r>
          </a:p>
          <a:p>
            <a:pPr lvl="1"/>
            <a:r>
              <a:rPr lang="en-US" sz="2400" dirty="0"/>
              <a:t>1993-1995 – Ezaki Glico demanded that </a:t>
            </a:r>
            <a:r>
              <a:rPr lang="en-US" sz="2400" dirty="0" err="1"/>
              <a:t>Lotte</a:t>
            </a:r>
            <a:r>
              <a:rPr lang="en-US" sz="2400" dirty="0"/>
              <a:t> stop selling </a:t>
            </a:r>
            <a:r>
              <a:rPr lang="en-US" sz="2400" dirty="0" err="1"/>
              <a:t>Pepero</a:t>
            </a:r>
            <a:r>
              <a:rPr lang="en-US" sz="2400" dirty="0"/>
              <a:t> products; </a:t>
            </a:r>
            <a:r>
              <a:rPr lang="en-US" sz="2400" dirty="0" err="1"/>
              <a:t>Lotte</a:t>
            </a:r>
            <a:r>
              <a:rPr lang="en-US" sz="2400" dirty="0"/>
              <a:t> said it would stop selling </a:t>
            </a:r>
            <a:r>
              <a:rPr lang="en-US" sz="2400" dirty="0" err="1"/>
              <a:t>Pepero</a:t>
            </a:r>
            <a:r>
              <a:rPr lang="en-US" sz="2400" dirty="0"/>
              <a:t> products until dispute resolved, but resumed</a:t>
            </a:r>
          </a:p>
          <a:p>
            <a:pPr lvl="1"/>
            <a:r>
              <a:rPr lang="en-US" sz="2400" dirty="0"/>
              <a:t>For next 20 years, Ezaki Glico took no action</a:t>
            </a:r>
          </a:p>
          <a:p>
            <a:endParaRPr lang="en-US" dirty="0"/>
          </a:p>
        </p:txBody>
      </p:sp>
    </p:spTree>
    <p:extLst>
      <p:ext uri="{BB962C8B-B14F-4D97-AF65-F5344CB8AC3E}">
        <p14:creationId xmlns:p14="http://schemas.microsoft.com/office/powerpoint/2010/main" val="94546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fld id="{A2A408FD-1244-41CF-AC51-FF46BE88037F}" type="slidenum">
              <a:rPr lang="en-US" altLang="en-US" smtClean="0"/>
              <a:pPr/>
              <a:t>32</a:t>
            </a:fld>
            <a:endParaRPr lang="en-US" altLang="en-US" dirty="0"/>
          </a:p>
        </p:txBody>
      </p:sp>
      <p:sp>
        <p:nvSpPr>
          <p:cNvPr id="8" name="Content Placeholder 7">
            <a:extLst>
              <a:ext uri="{FF2B5EF4-FFF2-40B4-BE49-F238E27FC236}">
                <a16:creationId xmlns:a16="http://schemas.microsoft.com/office/drawing/2014/main" id="{1E256D37-BB7C-4FAD-97DB-ED714C2F6060}"/>
              </a:ext>
            </a:extLst>
          </p:cNvPr>
          <p:cNvSpPr>
            <a:spLocks noGrp="1"/>
          </p:cNvSpPr>
          <p:nvPr>
            <p:ph idx="1"/>
          </p:nvPr>
        </p:nvSpPr>
        <p:spPr>
          <a:xfrm>
            <a:off x="386605" y="1660494"/>
            <a:ext cx="10762455" cy="3537011"/>
          </a:xfrm>
        </p:spPr>
        <p:txBody>
          <a:bodyPr/>
          <a:lstStyle/>
          <a:p>
            <a:r>
              <a:rPr lang="en-US" sz="2400" dirty="0"/>
              <a:t>Ezaki Glico sued Lotte in District of New Jersey in 2015</a:t>
            </a:r>
          </a:p>
          <a:p>
            <a:pPr lvl="1"/>
            <a:r>
              <a:rPr lang="en-US" sz="2400" dirty="0"/>
              <a:t>Alleged trademark infringement and unfair competition</a:t>
            </a:r>
          </a:p>
          <a:p>
            <a:pPr lvl="1"/>
            <a:r>
              <a:rPr lang="en-US" sz="2400" dirty="0"/>
              <a:t>District Court granted summary judgment for </a:t>
            </a:r>
            <a:r>
              <a:rPr lang="en-US" sz="2400" dirty="0" err="1"/>
              <a:t>Lotte</a:t>
            </a:r>
            <a:r>
              <a:rPr lang="en-US" sz="2400" dirty="0"/>
              <a:t>, holding that the </a:t>
            </a:r>
            <a:r>
              <a:rPr lang="en-US" sz="2400" dirty="0" err="1"/>
              <a:t>Pocky</a:t>
            </a:r>
            <a:r>
              <a:rPr lang="en-US" sz="2400" dirty="0"/>
              <a:t> trade dress was </a:t>
            </a:r>
            <a:r>
              <a:rPr lang="en-US" sz="2400" b="1" u="sng" dirty="0"/>
              <a:t>functional</a:t>
            </a:r>
            <a:r>
              <a:rPr lang="en-US" sz="2400" dirty="0"/>
              <a:t> and not protectable</a:t>
            </a:r>
          </a:p>
          <a:p>
            <a:r>
              <a:rPr lang="en-US" sz="2400" dirty="0"/>
              <a:t>Ezaki Glico appealed to the 3</a:t>
            </a:r>
            <a:r>
              <a:rPr lang="en-US" sz="2400" baseline="30000" dirty="0"/>
              <a:t>rd</a:t>
            </a:r>
            <a:r>
              <a:rPr lang="en-US" sz="2400" dirty="0"/>
              <a:t> Circuit</a:t>
            </a:r>
          </a:p>
          <a:p>
            <a:pPr lvl="1"/>
            <a:r>
              <a:rPr lang="en-US" sz="2400" dirty="0"/>
              <a:t>Affirmed</a:t>
            </a:r>
          </a:p>
          <a:p>
            <a:pPr lvl="1"/>
            <a:r>
              <a:rPr lang="en-US" sz="2400" dirty="0"/>
              <a:t>Decision focused on functionality </a:t>
            </a:r>
          </a:p>
          <a:p>
            <a:endParaRPr lang="en-US" dirty="0"/>
          </a:p>
        </p:txBody>
      </p:sp>
      <p:sp>
        <p:nvSpPr>
          <p:cNvPr id="9" name="Title 6">
            <a:extLst>
              <a:ext uri="{FF2B5EF4-FFF2-40B4-BE49-F238E27FC236}">
                <a16:creationId xmlns:a16="http://schemas.microsoft.com/office/drawing/2014/main" id="{11D96F38-E143-4CB9-9EB6-E3A690B8A27B}"/>
              </a:ext>
            </a:extLst>
          </p:cNvPr>
          <p:cNvSpPr txBox="1">
            <a:spLocks/>
          </p:cNvSpPr>
          <p:nvPr/>
        </p:nvSpPr>
        <p:spPr>
          <a:xfrm>
            <a:off x="1103235" y="247362"/>
            <a:ext cx="8340853" cy="902067"/>
          </a:xfrm>
          <a:prstGeom prst="rect">
            <a:avLst/>
          </a:prstGeom>
        </p:spPr>
        <p:txBody>
          <a:bodyPr/>
          <a:lstStyle>
            <a:lvl1pPr algn="l" defTabSz="457200" rtl="0" eaLnBrk="1" latinLnBrk="0" hangingPunct="1">
              <a:spcBef>
                <a:spcPct val="0"/>
              </a:spcBef>
              <a:buNone/>
              <a:defRPr sz="2400" b="0" i="0" kern="1200">
                <a:solidFill>
                  <a:srgbClr val="004D71"/>
                </a:solidFill>
                <a:latin typeface="Arial Black" panose="020B0A04020102020204" pitchFamily="34" charset="0"/>
                <a:ea typeface="+mj-ea"/>
                <a:cs typeface="Arial Black" panose="020B0A04020102020204" pitchFamily="34" charset="0"/>
              </a:defRPr>
            </a:lvl1pPr>
          </a:lstStyle>
          <a:p>
            <a:r>
              <a:rPr lang="en-US" sz="2200" b="1" i="1" dirty="0"/>
              <a:t>Ezaki Glico Kabushiki Kaisha v. Lotte Int'l Am. Corp.</a:t>
            </a:r>
            <a:br>
              <a:rPr lang="en-US" sz="2200" b="1" i="1" dirty="0"/>
            </a:br>
            <a:r>
              <a:rPr lang="en-US" sz="2200" b="1" i="1" dirty="0"/>
              <a:t>(</a:t>
            </a:r>
            <a:r>
              <a:rPr lang="en-US" sz="2200" b="1" i="1" dirty="0" err="1"/>
              <a:t>Pocky</a:t>
            </a:r>
            <a:r>
              <a:rPr lang="en-US" sz="2200" b="1" i="1" dirty="0"/>
              <a:t> Cookies) </a:t>
            </a:r>
            <a:r>
              <a:rPr lang="en-US" dirty="0"/>
              <a:t>986 F.3d 250 (3</a:t>
            </a:r>
            <a:r>
              <a:rPr lang="en-US" baseline="30000" dirty="0"/>
              <a:t>rd</a:t>
            </a:r>
            <a:r>
              <a:rPr lang="en-US" dirty="0"/>
              <a:t> Cir. 2021)</a:t>
            </a:r>
            <a:br>
              <a:rPr lang="en-US" dirty="0"/>
            </a:br>
            <a:endParaRPr lang="en-US" sz="2200" dirty="0"/>
          </a:p>
        </p:txBody>
      </p:sp>
    </p:spTree>
    <p:extLst>
      <p:ext uri="{BB962C8B-B14F-4D97-AF65-F5344CB8AC3E}">
        <p14:creationId xmlns:p14="http://schemas.microsoft.com/office/powerpoint/2010/main" val="300087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fld id="{A2A408FD-1244-41CF-AC51-FF46BE88037F}" type="slidenum">
              <a:rPr lang="en-US" altLang="en-US" smtClean="0"/>
              <a:pPr/>
              <a:t>33</a:t>
            </a:fld>
            <a:endParaRPr lang="en-US" altLang="en-US" dirty="0"/>
          </a:p>
        </p:txBody>
      </p:sp>
      <p:sp>
        <p:nvSpPr>
          <p:cNvPr id="8" name="Content Placeholder 7">
            <a:extLst>
              <a:ext uri="{FF2B5EF4-FFF2-40B4-BE49-F238E27FC236}">
                <a16:creationId xmlns:a16="http://schemas.microsoft.com/office/drawing/2014/main" id="{1E256D37-BB7C-4FAD-97DB-ED714C2F6060}"/>
              </a:ext>
            </a:extLst>
          </p:cNvPr>
          <p:cNvSpPr>
            <a:spLocks noGrp="1"/>
          </p:cNvSpPr>
          <p:nvPr>
            <p:ph idx="1"/>
          </p:nvPr>
        </p:nvSpPr>
        <p:spPr>
          <a:xfrm>
            <a:off x="506185" y="1149429"/>
            <a:ext cx="11475938" cy="4452609"/>
          </a:xfrm>
        </p:spPr>
        <p:txBody>
          <a:bodyPr>
            <a:normAutofit lnSpcReduction="10000"/>
          </a:bodyPr>
          <a:lstStyle/>
          <a:p>
            <a:r>
              <a:rPr lang="en-US" sz="2400" dirty="0"/>
              <a:t>3</a:t>
            </a:r>
            <a:r>
              <a:rPr lang="en-US" sz="2400" baseline="30000" dirty="0"/>
              <a:t>rd</a:t>
            </a:r>
            <a:r>
              <a:rPr lang="en-US" sz="2400" dirty="0"/>
              <a:t>. Cir, - acknowledged protectability of trade dress</a:t>
            </a:r>
          </a:p>
          <a:p>
            <a:pPr lvl="1"/>
            <a:r>
              <a:rPr lang="en-US" sz="2400" dirty="0"/>
              <a:t>Trademark law can protect a product’s trade dress, which is the overall look of a product or business </a:t>
            </a:r>
          </a:p>
          <a:p>
            <a:pPr lvl="1"/>
            <a:r>
              <a:rPr lang="en-US" sz="2400" dirty="0"/>
              <a:t>Includes not only a product’s packaging, but also its design, such as its size, shape, and color</a:t>
            </a:r>
          </a:p>
          <a:p>
            <a:pPr lvl="1"/>
            <a:r>
              <a:rPr lang="en-US" sz="2400" dirty="0"/>
              <a:t>Trade dress is limited to protecting the owner’s goodwill and preventing consumers from being confused about the source of a product</a:t>
            </a:r>
          </a:p>
          <a:p>
            <a:r>
              <a:rPr lang="en-US" sz="2400" dirty="0"/>
              <a:t>But … “We are careful to keep trademark law in its lane.”</a:t>
            </a:r>
          </a:p>
          <a:p>
            <a:pPr lvl="1"/>
            <a:r>
              <a:rPr lang="en-US" sz="2400" dirty="0"/>
              <a:t>Trade dress protection is not intended to create patent-like rights in innovative aspects of product design</a:t>
            </a:r>
          </a:p>
          <a:p>
            <a:pPr lvl="1"/>
            <a:r>
              <a:rPr lang="en-US" sz="2400" b="1" i="1" dirty="0"/>
              <a:t>Even if copying would confuse consumers about a product’s source, competitors may copy unpatented functional designs</a:t>
            </a:r>
          </a:p>
          <a:p>
            <a:endParaRPr lang="en-US" dirty="0"/>
          </a:p>
        </p:txBody>
      </p:sp>
      <p:sp>
        <p:nvSpPr>
          <p:cNvPr id="6" name="Title 6">
            <a:extLst>
              <a:ext uri="{FF2B5EF4-FFF2-40B4-BE49-F238E27FC236}">
                <a16:creationId xmlns:a16="http://schemas.microsoft.com/office/drawing/2014/main" id="{F1ECF320-D193-42EE-9EB7-E9587E71BF04}"/>
              </a:ext>
            </a:extLst>
          </p:cNvPr>
          <p:cNvSpPr txBox="1">
            <a:spLocks/>
          </p:cNvSpPr>
          <p:nvPr/>
        </p:nvSpPr>
        <p:spPr>
          <a:xfrm>
            <a:off x="1103235" y="247362"/>
            <a:ext cx="8340853" cy="902067"/>
          </a:xfrm>
          <a:prstGeom prst="rect">
            <a:avLst/>
          </a:prstGeom>
        </p:spPr>
        <p:txBody>
          <a:bodyPr/>
          <a:lstStyle>
            <a:lvl1pPr algn="l" defTabSz="457200" rtl="0" eaLnBrk="1" latinLnBrk="0" hangingPunct="1">
              <a:spcBef>
                <a:spcPct val="0"/>
              </a:spcBef>
              <a:buNone/>
              <a:defRPr sz="2400" b="0" i="0" kern="1200">
                <a:solidFill>
                  <a:srgbClr val="004D71"/>
                </a:solidFill>
                <a:latin typeface="Arial Black" panose="020B0A04020102020204" pitchFamily="34" charset="0"/>
                <a:ea typeface="+mj-ea"/>
                <a:cs typeface="Arial Black" panose="020B0A04020102020204" pitchFamily="34" charset="0"/>
              </a:defRPr>
            </a:lvl1pPr>
          </a:lstStyle>
          <a:p>
            <a:r>
              <a:rPr lang="en-US" sz="2200" b="1" i="1" dirty="0"/>
              <a:t>Ezaki Glico Kabushiki Kaisha v. Lotte Int'l Am. Corp.</a:t>
            </a:r>
            <a:br>
              <a:rPr lang="en-US" sz="2200" b="1" i="1" dirty="0"/>
            </a:br>
            <a:r>
              <a:rPr lang="en-US" sz="2200" b="1" i="1" dirty="0"/>
              <a:t>(</a:t>
            </a:r>
            <a:r>
              <a:rPr lang="en-US" sz="2200" b="1" i="1" dirty="0" err="1"/>
              <a:t>Pocky</a:t>
            </a:r>
            <a:r>
              <a:rPr lang="en-US" sz="2200" b="1" i="1" dirty="0"/>
              <a:t> Cookies) </a:t>
            </a:r>
            <a:r>
              <a:rPr lang="en-US" dirty="0"/>
              <a:t>986 F.3d 250 (3</a:t>
            </a:r>
            <a:r>
              <a:rPr lang="en-US" baseline="30000" dirty="0"/>
              <a:t>rd</a:t>
            </a:r>
            <a:r>
              <a:rPr lang="en-US" dirty="0"/>
              <a:t> Cir. 2021)</a:t>
            </a:r>
            <a:br>
              <a:rPr lang="en-US" dirty="0"/>
            </a:br>
            <a:endParaRPr lang="en-US" sz="2200" dirty="0"/>
          </a:p>
        </p:txBody>
      </p:sp>
    </p:spTree>
    <p:extLst>
      <p:ext uri="{BB962C8B-B14F-4D97-AF65-F5344CB8AC3E}">
        <p14:creationId xmlns:p14="http://schemas.microsoft.com/office/powerpoint/2010/main" val="352478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fld id="{A2A408FD-1244-41CF-AC51-FF46BE88037F}" type="slidenum">
              <a:rPr lang="en-US" altLang="en-US" smtClean="0"/>
              <a:pPr/>
              <a:t>34</a:t>
            </a:fld>
            <a:endParaRPr lang="en-US" altLang="en-US" dirty="0"/>
          </a:p>
        </p:txBody>
      </p:sp>
      <p:sp>
        <p:nvSpPr>
          <p:cNvPr id="8" name="Content Placeholder 7">
            <a:extLst>
              <a:ext uri="{FF2B5EF4-FFF2-40B4-BE49-F238E27FC236}">
                <a16:creationId xmlns:a16="http://schemas.microsoft.com/office/drawing/2014/main" id="{1E256D37-BB7C-4FAD-97DB-ED714C2F6060}"/>
              </a:ext>
            </a:extLst>
          </p:cNvPr>
          <p:cNvSpPr>
            <a:spLocks noGrp="1"/>
          </p:cNvSpPr>
          <p:nvPr>
            <p:ph idx="1"/>
          </p:nvPr>
        </p:nvSpPr>
        <p:spPr>
          <a:xfrm>
            <a:off x="685799" y="1469572"/>
            <a:ext cx="11217729" cy="3824770"/>
          </a:xfrm>
        </p:spPr>
        <p:txBody>
          <a:bodyPr/>
          <a:lstStyle/>
          <a:p>
            <a:r>
              <a:rPr lang="en-US" dirty="0"/>
              <a:t>Key Dispute: Meaning of Functional</a:t>
            </a:r>
          </a:p>
          <a:p>
            <a:r>
              <a:rPr lang="en-US" dirty="0"/>
              <a:t>Ezaki Glico argued it means “essential”</a:t>
            </a:r>
          </a:p>
          <a:p>
            <a:r>
              <a:rPr lang="en-US" dirty="0"/>
              <a:t>The court held it means “useful”</a:t>
            </a:r>
          </a:p>
          <a:p>
            <a:pPr lvl="1"/>
            <a:r>
              <a:rPr lang="en-US" sz="2000" i="1" dirty="0"/>
              <a:t>Webster’s Dictionary, </a:t>
            </a:r>
            <a:r>
              <a:rPr lang="en-US" sz="2000" i="1" dirty="0" err="1"/>
              <a:t>Qualitex</a:t>
            </a:r>
            <a:r>
              <a:rPr lang="en-US" sz="2000" i="1" dirty="0"/>
              <a:t>, </a:t>
            </a:r>
            <a:r>
              <a:rPr lang="en-US" sz="2000" i="1" dirty="0" err="1"/>
              <a:t>TrafFix</a:t>
            </a:r>
            <a:r>
              <a:rPr lang="en-US" sz="2000" i="1" dirty="0"/>
              <a:t>, Wal-Mart,</a:t>
            </a:r>
            <a:r>
              <a:rPr lang="en-US" sz="2000" dirty="0"/>
              <a:t> </a:t>
            </a:r>
            <a:r>
              <a:rPr lang="en-US" sz="2000" i="1" dirty="0"/>
              <a:t>McCarthy on Trademarks,</a:t>
            </a:r>
            <a:r>
              <a:rPr lang="en-US" sz="2000" dirty="0"/>
              <a:t> and others</a:t>
            </a:r>
          </a:p>
          <a:p>
            <a:pPr lvl="1"/>
            <a:r>
              <a:rPr lang="en-US" sz="2000" dirty="0"/>
              <a:t>Evidence helpful to prove functionality</a:t>
            </a:r>
          </a:p>
          <a:p>
            <a:pPr lvl="2"/>
            <a:r>
              <a:rPr lang="en-US" sz="2000" dirty="0"/>
              <a:t>Evidence that shows a feature or design makes a product work better</a:t>
            </a:r>
          </a:p>
          <a:p>
            <a:pPr lvl="2"/>
            <a:r>
              <a:rPr lang="en-US" sz="2000" dirty="0"/>
              <a:t>It is strong evidence of functionality if a product’s marketer touts a feature’s usefulness</a:t>
            </a:r>
          </a:p>
          <a:p>
            <a:pPr lvl="2"/>
            <a:r>
              <a:rPr lang="en-US" sz="2000" dirty="0"/>
              <a:t>A utility patent is strong evidence that the features claimed are functional</a:t>
            </a:r>
          </a:p>
          <a:p>
            <a:pPr lvl="2"/>
            <a:r>
              <a:rPr lang="en-US" sz="2000" dirty="0"/>
              <a:t>If there are only a few ways to design a product, the design is functional. Evidence of other workable designs is not enough to make a design non-functional.</a:t>
            </a:r>
          </a:p>
          <a:p>
            <a:endParaRPr lang="en-US" sz="1800" dirty="0"/>
          </a:p>
          <a:p>
            <a:pPr lvl="1"/>
            <a:endParaRPr lang="en-US" sz="1600" dirty="0"/>
          </a:p>
        </p:txBody>
      </p:sp>
      <p:sp>
        <p:nvSpPr>
          <p:cNvPr id="6" name="Title 6">
            <a:extLst>
              <a:ext uri="{FF2B5EF4-FFF2-40B4-BE49-F238E27FC236}">
                <a16:creationId xmlns:a16="http://schemas.microsoft.com/office/drawing/2014/main" id="{D912489F-DED2-4D8E-90F0-C3F9DAD29122}"/>
              </a:ext>
            </a:extLst>
          </p:cNvPr>
          <p:cNvSpPr txBox="1">
            <a:spLocks/>
          </p:cNvSpPr>
          <p:nvPr/>
        </p:nvSpPr>
        <p:spPr>
          <a:xfrm>
            <a:off x="1103235" y="247362"/>
            <a:ext cx="8340853" cy="902067"/>
          </a:xfrm>
          <a:prstGeom prst="rect">
            <a:avLst/>
          </a:prstGeom>
        </p:spPr>
        <p:txBody>
          <a:bodyPr/>
          <a:lstStyle>
            <a:lvl1pPr algn="l" defTabSz="457200" rtl="0" eaLnBrk="1" latinLnBrk="0" hangingPunct="1">
              <a:spcBef>
                <a:spcPct val="0"/>
              </a:spcBef>
              <a:buNone/>
              <a:defRPr sz="2400" b="0" i="0" kern="1200">
                <a:solidFill>
                  <a:srgbClr val="004D71"/>
                </a:solidFill>
                <a:latin typeface="Arial Black" panose="020B0A04020102020204" pitchFamily="34" charset="0"/>
                <a:ea typeface="+mj-ea"/>
                <a:cs typeface="Arial Black" panose="020B0A04020102020204" pitchFamily="34" charset="0"/>
              </a:defRPr>
            </a:lvl1pPr>
          </a:lstStyle>
          <a:p>
            <a:r>
              <a:rPr lang="en-US" sz="2200" b="1" i="1" dirty="0"/>
              <a:t>Ezaki Glico Kabushiki Kaisha v. Lotte Int'l Am. Corp.</a:t>
            </a:r>
            <a:br>
              <a:rPr lang="en-US" sz="2200" b="1" i="1" dirty="0"/>
            </a:br>
            <a:r>
              <a:rPr lang="en-US" sz="2200" b="1" i="1" dirty="0"/>
              <a:t>(</a:t>
            </a:r>
            <a:r>
              <a:rPr lang="en-US" sz="2200" b="1" i="1" dirty="0" err="1"/>
              <a:t>Pocky</a:t>
            </a:r>
            <a:r>
              <a:rPr lang="en-US" sz="2200" b="1" i="1" dirty="0"/>
              <a:t> Cookies) </a:t>
            </a:r>
            <a:r>
              <a:rPr lang="en-US" dirty="0"/>
              <a:t>986 F.3d 250 (3</a:t>
            </a:r>
            <a:r>
              <a:rPr lang="en-US" baseline="30000" dirty="0"/>
              <a:t>rd</a:t>
            </a:r>
            <a:r>
              <a:rPr lang="en-US" dirty="0"/>
              <a:t> Cir. 2021)</a:t>
            </a:r>
            <a:br>
              <a:rPr lang="en-US" dirty="0"/>
            </a:br>
            <a:endParaRPr lang="en-US" sz="2200" dirty="0"/>
          </a:p>
        </p:txBody>
      </p:sp>
    </p:spTree>
    <p:extLst>
      <p:ext uri="{BB962C8B-B14F-4D97-AF65-F5344CB8AC3E}">
        <p14:creationId xmlns:p14="http://schemas.microsoft.com/office/powerpoint/2010/main" val="3055121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fld id="{A2A408FD-1244-41CF-AC51-FF46BE88037F}" type="slidenum">
              <a:rPr lang="en-US" altLang="en-US" smtClean="0"/>
              <a:pPr/>
              <a:t>35</a:t>
            </a:fld>
            <a:endParaRPr lang="en-US" altLang="en-US" dirty="0"/>
          </a:p>
        </p:txBody>
      </p:sp>
      <p:sp>
        <p:nvSpPr>
          <p:cNvPr id="8" name="Content Placeholder 7">
            <a:extLst>
              <a:ext uri="{FF2B5EF4-FFF2-40B4-BE49-F238E27FC236}">
                <a16:creationId xmlns:a16="http://schemas.microsoft.com/office/drawing/2014/main" id="{1E256D37-BB7C-4FAD-97DB-ED714C2F6060}"/>
              </a:ext>
            </a:extLst>
          </p:cNvPr>
          <p:cNvSpPr>
            <a:spLocks noGrp="1"/>
          </p:cNvSpPr>
          <p:nvPr>
            <p:ph idx="1"/>
          </p:nvPr>
        </p:nvSpPr>
        <p:spPr>
          <a:xfrm>
            <a:off x="685799" y="1469572"/>
            <a:ext cx="11217729" cy="3824770"/>
          </a:xfrm>
        </p:spPr>
        <p:txBody>
          <a:bodyPr>
            <a:normAutofit lnSpcReduction="10000"/>
          </a:bodyPr>
          <a:lstStyle/>
          <a:p>
            <a:r>
              <a:rPr lang="en-US" sz="1800" dirty="0"/>
              <a:t>Design makes it work better as a snack</a:t>
            </a:r>
          </a:p>
          <a:p>
            <a:pPr lvl="1"/>
            <a:r>
              <a:rPr lang="en-US" sz="1600" dirty="0"/>
              <a:t>Uncoated part of biscuit allows for eating without getting chocolate on hands</a:t>
            </a:r>
          </a:p>
          <a:p>
            <a:pPr lvl="1"/>
            <a:r>
              <a:rPr lang="en-US" sz="1600" dirty="0"/>
              <a:t>Stick shape makes it easy to hold and allows for packing many sticks in each box</a:t>
            </a:r>
          </a:p>
          <a:p>
            <a:r>
              <a:rPr lang="en-US" sz="1800" dirty="0"/>
              <a:t>Ezaki Glico promotes utilitarian advantages</a:t>
            </a:r>
          </a:p>
          <a:p>
            <a:pPr lvl="1"/>
            <a:r>
              <a:rPr lang="en-US" sz="1600" dirty="0"/>
              <a:t>Ezaki Glico promotes the convenient design, no mess handle, and portability</a:t>
            </a:r>
          </a:p>
          <a:p>
            <a:r>
              <a:rPr lang="en-US" sz="1800" dirty="0"/>
              <a:t>Alternative designs do not make design non-functional</a:t>
            </a:r>
          </a:p>
          <a:p>
            <a:pPr lvl="1"/>
            <a:r>
              <a:rPr lang="en-US" sz="1600" dirty="0"/>
              <a:t>9 examples of other partly-chocolate-coated snacks that do not look like </a:t>
            </a:r>
            <a:r>
              <a:rPr lang="en-US" sz="1600" dirty="0" err="1"/>
              <a:t>Pocky</a:t>
            </a:r>
            <a:r>
              <a:rPr lang="en-US" sz="1600" dirty="0"/>
              <a:t> sticks are not dispositive of non-functionality</a:t>
            </a:r>
          </a:p>
          <a:p>
            <a:r>
              <a:rPr lang="en-US" sz="1800" dirty="0"/>
              <a:t>Utility patent irrelevant here</a:t>
            </a:r>
          </a:p>
          <a:p>
            <a:pPr lvl="1"/>
            <a:r>
              <a:rPr lang="en-US" sz="1600" dirty="0"/>
              <a:t>Ezaki Glico’s utility patent for manufacturing methods irrelevant because it does not overlap with claimed trade dress</a:t>
            </a:r>
          </a:p>
          <a:p>
            <a:endParaRPr lang="en-US" sz="1800" dirty="0"/>
          </a:p>
          <a:p>
            <a:r>
              <a:rPr lang="en-US" sz="1800" dirty="0"/>
              <a:t>Rehearing </a:t>
            </a:r>
            <a:r>
              <a:rPr lang="en-US" sz="1800" i="1" dirty="0" err="1"/>
              <a:t>en</a:t>
            </a:r>
            <a:r>
              <a:rPr lang="en-US" sz="1800" i="1" dirty="0"/>
              <a:t> banc </a:t>
            </a:r>
            <a:r>
              <a:rPr lang="en-US" sz="1800" dirty="0"/>
              <a:t>with 3</a:t>
            </a:r>
            <a:r>
              <a:rPr lang="en-US" sz="1800" baseline="30000" dirty="0"/>
              <a:t>rd</a:t>
            </a:r>
            <a:r>
              <a:rPr lang="en-US" sz="1800" dirty="0"/>
              <a:t> Cir. And Request for cert at Supreme Court both  </a:t>
            </a:r>
            <a:r>
              <a:rPr lang="en-US" sz="1800" i="1" dirty="0">
                <a:highlight>
                  <a:srgbClr val="FFFF00"/>
                </a:highlight>
              </a:rPr>
              <a:t>DENIED </a:t>
            </a:r>
            <a:endParaRPr lang="en-US" sz="1800" dirty="0"/>
          </a:p>
          <a:p>
            <a:endParaRPr lang="en-US" sz="1800" dirty="0"/>
          </a:p>
          <a:p>
            <a:endParaRPr lang="en-US" sz="1800" dirty="0"/>
          </a:p>
          <a:p>
            <a:pPr lvl="1"/>
            <a:endParaRPr lang="en-US" sz="1600" dirty="0"/>
          </a:p>
        </p:txBody>
      </p:sp>
      <p:sp>
        <p:nvSpPr>
          <p:cNvPr id="6" name="Title 6">
            <a:extLst>
              <a:ext uri="{FF2B5EF4-FFF2-40B4-BE49-F238E27FC236}">
                <a16:creationId xmlns:a16="http://schemas.microsoft.com/office/drawing/2014/main" id="{D912489F-DED2-4D8E-90F0-C3F9DAD29122}"/>
              </a:ext>
            </a:extLst>
          </p:cNvPr>
          <p:cNvSpPr txBox="1">
            <a:spLocks/>
          </p:cNvSpPr>
          <p:nvPr/>
        </p:nvSpPr>
        <p:spPr>
          <a:xfrm>
            <a:off x="1103235" y="247362"/>
            <a:ext cx="8340853" cy="902067"/>
          </a:xfrm>
          <a:prstGeom prst="rect">
            <a:avLst/>
          </a:prstGeom>
        </p:spPr>
        <p:txBody>
          <a:bodyPr/>
          <a:lstStyle>
            <a:lvl1pPr algn="l" defTabSz="457200" rtl="0" eaLnBrk="1" latinLnBrk="0" hangingPunct="1">
              <a:spcBef>
                <a:spcPct val="0"/>
              </a:spcBef>
              <a:buNone/>
              <a:defRPr sz="2400" b="0" i="0" kern="1200">
                <a:solidFill>
                  <a:srgbClr val="004D71"/>
                </a:solidFill>
                <a:latin typeface="Arial Black" panose="020B0A04020102020204" pitchFamily="34" charset="0"/>
                <a:ea typeface="+mj-ea"/>
                <a:cs typeface="Arial Black" panose="020B0A04020102020204" pitchFamily="34" charset="0"/>
              </a:defRPr>
            </a:lvl1pPr>
          </a:lstStyle>
          <a:p>
            <a:r>
              <a:rPr lang="en-US" sz="2200" b="1" i="1" dirty="0"/>
              <a:t>Ezaki Glico Kabushiki Kaisha v. Lotte Int'l Am. Corp.</a:t>
            </a:r>
            <a:br>
              <a:rPr lang="en-US" sz="2200" b="1" i="1" dirty="0"/>
            </a:br>
            <a:r>
              <a:rPr lang="en-US" sz="2200" b="1" i="1" dirty="0"/>
              <a:t>(</a:t>
            </a:r>
            <a:r>
              <a:rPr lang="en-US" sz="2200" b="1" i="1" dirty="0" err="1"/>
              <a:t>Pocky</a:t>
            </a:r>
            <a:r>
              <a:rPr lang="en-US" sz="2200" b="1" i="1" dirty="0"/>
              <a:t> Cookies) </a:t>
            </a:r>
            <a:r>
              <a:rPr lang="en-US" dirty="0"/>
              <a:t>986 F.3d 250 (3</a:t>
            </a:r>
            <a:r>
              <a:rPr lang="en-US" baseline="30000" dirty="0"/>
              <a:t>rd</a:t>
            </a:r>
            <a:r>
              <a:rPr lang="en-US" dirty="0"/>
              <a:t> Cir. 2021)</a:t>
            </a:r>
            <a:br>
              <a:rPr lang="en-US" dirty="0"/>
            </a:br>
            <a:endParaRPr lang="en-US" sz="2200" dirty="0"/>
          </a:p>
        </p:txBody>
      </p:sp>
    </p:spTree>
    <p:extLst>
      <p:ext uri="{BB962C8B-B14F-4D97-AF65-F5344CB8AC3E}">
        <p14:creationId xmlns:p14="http://schemas.microsoft.com/office/powerpoint/2010/main" val="164452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fld id="{A2A408FD-1244-41CF-AC51-FF46BE88037F}" type="slidenum">
              <a:rPr lang="en-US" altLang="en-US" smtClean="0"/>
              <a:pPr/>
              <a:t>36</a:t>
            </a:fld>
            <a:endParaRPr lang="en-US" altLang="en-US" dirty="0"/>
          </a:p>
        </p:txBody>
      </p:sp>
      <p:sp>
        <p:nvSpPr>
          <p:cNvPr id="8" name="Content Placeholder 7">
            <a:extLst>
              <a:ext uri="{FF2B5EF4-FFF2-40B4-BE49-F238E27FC236}">
                <a16:creationId xmlns:a16="http://schemas.microsoft.com/office/drawing/2014/main" id="{1E256D37-BB7C-4FAD-97DB-ED714C2F6060}"/>
              </a:ext>
            </a:extLst>
          </p:cNvPr>
          <p:cNvSpPr>
            <a:spLocks noGrp="1"/>
          </p:cNvSpPr>
          <p:nvPr>
            <p:ph idx="1"/>
          </p:nvPr>
        </p:nvSpPr>
        <p:spPr>
          <a:xfrm>
            <a:off x="685799" y="1469572"/>
            <a:ext cx="11217729" cy="3824770"/>
          </a:xfrm>
        </p:spPr>
        <p:txBody>
          <a:bodyPr/>
          <a:lstStyle/>
          <a:p>
            <a:r>
              <a:rPr lang="en-US" dirty="0"/>
              <a:t>Alternative designs presented with fully or partially coated biscuits</a:t>
            </a:r>
          </a:p>
          <a:p>
            <a:endParaRPr lang="en-US" sz="2200" dirty="0"/>
          </a:p>
          <a:p>
            <a:endParaRPr lang="en-US" sz="1800" dirty="0"/>
          </a:p>
          <a:p>
            <a:pPr lvl="1"/>
            <a:endParaRPr lang="en-US" sz="1600" dirty="0"/>
          </a:p>
        </p:txBody>
      </p:sp>
      <p:sp>
        <p:nvSpPr>
          <p:cNvPr id="6" name="Title 6">
            <a:extLst>
              <a:ext uri="{FF2B5EF4-FFF2-40B4-BE49-F238E27FC236}">
                <a16:creationId xmlns:a16="http://schemas.microsoft.com/office/drawing/2014/main" id="{D912489F-DED2-4D8E-90F0-C3F9DAD29122}"/>
              </a:ext>
            </a:extLst>
          </p:cNvPr>
          <p:cNvSpPr txBox="1">
            <a:spLocks/>
          </p:cNvSpPr>
          <p:nvPr/>
        </p:nvSpPr>
        <p:spPr>
          <a:xfrm>
            <a:off x="1103235" y="247362"/>
            <a:ext cx="8340853" cy="902067"/>
          </a:xfrm>
          <a:prstGeom prst="rect">
            <a:avLst/>
          </a:prstGeom>
        </p:spPr>
        <p:txBody>
          <a:bodyPr/>
          <a:lstStyle>
            <a:lvl1pPr algn="l" defTabSz="457200" rtl="0" eaLnBrk="1" latinLnBrk="0" hangingPunct="1">
              <a:spcBef>
                <a:spcPct val="0"/>
              </a:spcBef>
              <a:buNone/>
              <a:defRPr sz="2400" b="0" i="0" kern="1200">
                <a:solidFill>
                  <a:srgbClr val="004D71"/>
                </a:solidFill>
                <a:latin typeface="Arial Black" panose="020B0A04020102020204" pitchFamily="34" charset="0"/>
                <a:ea typeface="+mj-ea"/>
                <a:cs typeface="Arial Black" panose="020B0A04020102020204" pitchFamily="34" charset="0"/>
              </a:defRPr>
            </a:lvl1pPr>
          </a:lstStyle>
          <a:p>
            <a:r>
              <a:rPr lang="en-US" sz="2200" b="1" i="1" dirty="0"/>
              <a:t>Ezaki Glico Kabushiki Kaisha v. Lotte Int'l Am. Corp.</a:t>
            </a:r>
            <a:br>
              <a:rPr lang="en-US" sz="2200" b="1" i="1" dirty="0"/>
            </a:br>
            <a:r>
              <a:rPr lang="en-US" sz="2200" b="1" i="1" dirty="0"/>
              <a:t>(</a:t>
            </a:r>
            <a:r>
              <a:rPr lang="en-US" sz="2200" b="1" i="1" dirty="0" err="1"/>
              <a:t>Pocky</a:t>
            </a:r>
            <a:r>
              <a:rPr lang="en-US" sz="2200" b="1" i="1" dirty="0"/>
              <a:t> Cookies) </a:t>
            </a:r>
            <a:r>
              <a:rPr lang="en-US" dirty="0"/>
              <a:t>986 F.3d 250 (3</a:t>
            </a:r>
            <a:r>
              <a:rPr lang="en-US" baseline="30000" dirty="0"/>
              <a:t>rd</a:t>
            </a:r>
            <a:r>
              <a:rPr lang="en-US" dirty="0"/>
              <a:t> Cir. 2021)</a:t>
            </a:r>
            <a:br>
              <a:rPr lang="en-US" dirty="0"/>
            </a:br>
            <a:endParaRPr lang="en-US" sz="2200" dirty="0"/>
          </a:p>
        </p:txBody>
      </p:sp>
      <p:pic>
        <p:nvPicPr>
          <p:cNvPr id="7" name="Picture 6">
            <a:extLst>
              <a:ext uri="{FF2B5EF4-FFF2-40B4-BE49-F238E27FC236}">
                <a16:creationId xmlns:a16="http://schemas.microsoft.com/office/drawing/2014/main" id="{CD364EE7-3169-4218-8648-9BDF7793D296}"/>
              </a:ext>
            </a:extLst>
          </p:cNvPr>
          <p:cNvPicPr>
            <a:picLocks noChangeAspect="1"/>
          </p:cNvPicPr>
          <p:nvPr/>
        </p:nvPicPr>
        <p:blipFill>
          <a:blip r:embed="rId2"/>
          <a:stretch>
            <a:fillRect/>
          </a:stretch>
        </p:blipFill>
        <p:spPr>
          <a:xfrm>
            <a:off x="1902425" y="1966243"/>
            <a:ext cx="7541663" cy="3824770"/>
          </a:xfrm>
          <a:prstGeom prst="rect">
            <a:avLst/>
          </a:prstGeom>
        </p:spPr>
      </p:pic>
    </p:spTree>
    <p:extLst>
      <p:ext uri="{BB962C8B-B14F-4D97-AF65-F5344CB8AC3E}">
        <p14:creationId xmlns:p14="http://schemas.microsoft.com/office/powerpoint/2010/main" val="2633992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p:cNvSpPr>
          <p:nvPr/>
        </p:nvSpPr>
        <p:spPr>
          <a:xfrm>
            <a:off x="5653793" y="2378764"/>
            <a:ext cx="3470220" cy="605691"/>
          </a:xfrm>
          <a:prstGeom prst="rect">
            <a:avLst/>
          </a:prstGeom>
        </p:spPr>
        <p:txBody>
          <a:bodyPr/>
          <a:lstStyle>
            <a:lvl1pPr algn="l" defTabSz="457200" rtl="0" eaLnBrk="1" latinLnBrk="0" hangingPunct="1">
              <a:spcBef>
                <a:spcPct val="0"/>
              </a:spcBef>
              <a:buNone/>
              <a:defRPr sz="3600" b="1" kern="1200">
                <a:solidFill>
                  <a:srgbClr val="0F5E73"/>
                </a:solidFill>
                <a:latin typeface="Calibri (Headings)"/>
                <a:ea typeface="+mj-ea"/>
                <a:cs typeface="Calibri (Heading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Headings)"/>
                <a:ea typeface="+mj-ea"/>
              </a:rPr>
              <a:t>IP Overlaps</a:t>
            </a:r>
            <a:br>
              <a:rPr kumimoji="0" lang="en-US" altLang="en-US" sz="2400" b="1" i="0" u="none" strike="noStrike" kern="1200" cap="none" spc="0" normalizeH="0" baseline="0" noProof="0" dirty="0">
                <a:ln>
                  <a:noFill/>
                </a:ln>
                <a:solidFill>
                  <a:prstClr val="white"/>
                </a:solidFill>
                <a:effectLst/>
                <a:uLnTx/>
                <a:uFillTx/>
                <a:latin typeface="Arial Black" panose="020B0A04020102020204" pitchFamily="34" charset="0"/>
                <a:ea typeface="+mj-ea"/>
              </a:rPr>
            </a:br>
            <a:br>
              <a:rPr kumimoji="0" lang="en-US" altLang="en-US" sz="2400" b="0" i="0" u="none" strike="noStrike" kern="1200" cap="none" spc="0" normalizeH="0" baseline="0" noProof="0" dirty="0">
                <a:ln>
                  <a:noFill/>
                </a:ln>
                <a:solidFill>
                  <a:prstClr val="white"/>
                </a:solidFill>
                <a:effectLst/>
                <a:uLnTx/>
                <a:uFillTx/>
                <a:latin typeface="Calibri (Headings)"/>
                <a:ea typeface="+mj-ea"/>
              </a:rPr>
            </a:br>
            <a:r>
              <a:rPr kumimoji="0" lang="en-US" sz="1800" b="0" i="0" u="none" strike="noStrike" kern="1200" cap="none" spc="0" normalizeH="0" baseline="0" noProof="0" dirty="0">
                <a:ln>
                  <a:noFill/>
                </a:ln>
                <a:solidFill>
                  <a:prstClr val="white"/>
                </a:solidFill>
                <a:effectLst/>
                <a:uLnTx/>
                <a:uFillTx/>
                <a:latin typeface="Rockwell" panose="02060603020205020403" pitchFamily="18" charset="0"/>
                <a:ea typeface="+mj-ea"/>
              </a:rPr>
              <a:t>Robert S. Katz</a:t>
            </a:r>
            <a:br>
              <a:rPr kumimoji="0" lang="en-US" sz="1800" b="0" i="0" u="none" strike="noStrike" kern="1200" cap="none" spc="0" normalizeH="0" baseline="0" noProof="0" dirty="0">
                <a:ln>
                  <a:noFill/>
                </a:ln>
                <a:solidFill>
                  <a:prstClr val="white"/>
                </a:solidFill>
                <a:effectLst/>
                <a:uLnTx/>
                <a:uFillTx/>
                <a:latin typeface="Rockwell" panose="02060603020205020403" pitchFamily="18" charset="0"/>
                <a:ea typeface="+mj-ea"/>
              </a:rPr>
            </a:br>
            <a:r>
              <a:rPr kumimoji="0" lang="en-US" sz="1800" b="0" i="0" u="none" strike="noStrike" kern="1200" cap="none" spc="0" normalizeH="0" baseline="0" noProof="0" dirty="0">
                <a:ln>
                  <a:noFill/>
                </a:ln>
                <a:solidFill>
                  <a:prstClr val="white"/>
                </a:solidFill>
                <a:effectLst/>
                <a:uLnTx/>
                <a:uFillTx/>
                <a:latin typeface="Rockwell" panose="02060603020205020403" pitchFamily="18" charset="0"/>
                <a:ea typeface="+mj-ea"/>
              </a:rPr>
              <a:t>Principal Shareholder</a:t>
            </a:r>
            <a:br>
              <a:rPr kumimoji="0" lang="en-US" sz="1800" b="0" i="0" u="none" strike="noStrike" kern="1200" cap="none" spc="0" normalizeH="0" baseline="0" noProof="0" dirty="0">
                <a:ln>
                  <a:noFill/>
                </a:ln>
                <a:solidFill>
                  <a:prstClr val="white"/>
                </a:solidFill>
                <a:effectLst/>
                <a:uLnTx/>
                <a:uFillTx/>
                <a:latin typeface="Rockwell" panose="02060603020205020403" pitchFamily="18" charset="0"/>
                <a:ea typeface="+mj-ea"/>
              </a:rPr>
            </a:br>
            <a:r>
              <a:rPr kumimoji="0" lang="en-US" sz="1800" b="0" i="0" u="none" strike="noStrike" kern="1200" cap="none" spc="0" normalizeH="0" baseline="0" noProof="0" dirty="0">
                <a:ln>
                  <a:noFill/>
                </a:ln>
                <a:solidFill>
                  <a:prstClr val="white"/>
                </a:solidFill>
                <a:effectLst/>
                <a:uLnTx/>
                <a:uFillTx/>
                <a:latin typeface="Rockwell" panose="02060603020205020403" pitchFamily="18" charset="0"/>
                <a:ea typeface="+mj-ea"/>
              </a:rPr>
              <a:t>rkatz@bannerwitcoff.com </a:t>
            </a:r>
          </a:p>
        </p:txBody>
      </p:sp>
    </p:spTree>
    <p:extLst>
      <p:ext uri="{BB962C8B-B14F-4D97-AF65-F5344CB8AC3E}">
        <p14:creationId xmlns:p14="http://schemas.microsoft.com/office/powerpoint/2010/main" val="2373722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2A408FD-1244-41CF-AC51-FF46BE88037F}" type="slidenum">
              <a:rPr kumimoji="0" lang="en-US" altLang="en-US" sz="14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itle 6">
            <a:extLst>
              <a:ext uri="{FF2B5EF4-FFF2-40B4-BE49-F238E27FC236}">
                <a16:creationId xmlns:a16="http://schemas.microsoft.com/office/drawing/2014/main" id="{03567609-07D9-4C1C-8945-295A02ADD5AF}"/>
              </a:ext>
            </a:extLst>
          </p:cNvPr>
          <p:cNvSpPr>
            <a:spLocks noGrp="1"/>
          </p:cNvSpPr>
          <p:nvPr>
            <p:ph type="title"/>
          </p:nvPr>
        </p:nvSpPr>
        <p:spPr>
          <a:xfrm>
            <a:off x="1652234" y="190522"/>
            <a:ext cx="8340853" cy="902067"/>
          </a:xfrm>
        </p:spPr>
        <p:txBody>
          <a:bodyPr/>
          <a:lstStyle/>
          <a:p>
            <a:r>
              <a:rPr lang="en-US" sz="2200" b="1" dirty="0"/>
              <a:t>Bonus Sexy Topic – “functionality” between design patents and trademarks</a:t>
            </a:r>
            <a:endParaRPr lang="en-US" sz="2200" dirty="0"/>
          </a:p>
        </p:txBody>
      </p:sp>
      <p:sp>
        <p:nvSpPr>
          <p:cNvPr id="4" name="Flowchart: Connector 3">
            <a:extLst>
              <a:ext uri="{FF2B5EF4-FFF2-40B4-BE49-F238E27FC236}">
                <a16:creationId xmlns:a16="http://schemas.microsoft.com/office/drawing/2014/main" id="{2DB01DFF-9495-43C6-B0AA-81DAD0D11DB6}"/>
              </a:ext>
            </a:extLst>
          </p:cNvPr>
          <p:cNvSpPr/>
          <p:nvPr/>
        </p:nvSpPr>
        <p:spPr>
          <a:xfrm>
            <a:off x="2984210" y="1387710"/>
            <a:ext cx="3352800" cy="2997200"/>
          </a:xfrm>
          <a:prstGeom prst="flowChartConnector">
            <a:avLst/>
          </a:prstGeom>
          <a:solidFill>
            <a:srgbClr val="FF0000">
              <a:alpha val="51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owchart: Connector 7">
            <a:extLst>
              <a:ext uri="{FF2B5EF4-FFF2-40B4-BE49-F238E27FC236}">
                <a16:creationId xmlns:a16="http://schemas.microsoft.com/office/drawing/2014/main" id="{91CFB7E4-6D16-4DB3-9E4F-9EBD138BDD76}"/>
              </a:ext>
            </a:extLst>
          </p:cNvPr>
          <p:cNvSpPr/>
          <p:nvPr/>
        </p:nvSpPr>
        <p:spPr>
          <a:xfrm>
            <a:off x="3930360" y="2946789"/>
            <a:ext cx="3352800" cy="2997200"/>
          </a:xfrm>
          <a:prstGeom prst="flowChartConnector">
            <a:avLst/>
          </a:prstGeom>
          <a:solidFill>
            <a:schemeClr val="accent1">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Connector 9">
            <a:extLst>
              <a:ext uri="{FF2B5EF4-FFF2-40B4-BE49-F238E27FC236}">
                <a16:creationId xmlns:a16="http://schemas.microsoft.com/office/drawing/2014/main" id="{DFEDD103-199F-4030-BFCD-3D4AAB78E2B1}"/>
              </a:ext>
            </a:extLst>
          </p:cNvPr>
          <p:cNvSpPr/>
          <p:nvPr/>
        </p:nvSpPr>
        <p:spPr>
          <a:xfrm>
            <a:off x="5196840" y="1387710"/>
            <a:ext cx="3352800" cy="2997200"/>
          </a:xfrm>
          <a:prstGeom prst="flowChartConnector">
            <a:avLst/>
          </a:prstGeom>
          <a:solidFill>
            <a:srgbClr val="FFFF00">
              <a:alpha val="32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6EAAD36-ECC5-4636-AEE7-08C9E90678FB}"/>
              </a:ext>
            </a:extLst>
          </p:cNvPr>
          <p:cNvSpPr txBox="1"/>
          <p:nvPr/>
        </p:nvSpPr>
        <p:spPr>
          <a:xfrm>
            <a:off x="217370" y="1050473"/>
            <a:ext cx="38100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Design Patents</a:t>
            </a:r>
          </a:p>
        </p:txBody>
      </p:sp>
      <p:sp>
        <p:nvSpPr>
          <p:cNvPr id="11" name="TextBox 10">
            <a:extLst>
              <a:ext uri="{FF2B5EF4-FFF2-40B4-BE49-F238E27FC236}">
                <a16:creationId xmlns:a16="http://schemas.microsoft.com/office/drawing/2014/main" id="{76BA6518-D0F9-4FA8-BF84-7258D1719100}"/>
              </a:ext>
            </a:extLst>
          </p:cNvPr>
          <p:cNvSpPr txBox="1"/>
          <p:nvPr/>
        </p:nvSpPr>
        <p:spPr>
          <a:xfrm>
            <a:off x="8549640" y="1095323"/>
            <a:ext cx="38100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Copyright</a:t>
            </a:r>
          </a:p>
        </p:txBody>
      </p:sp>
      <p:sp>
        <p:nvSpPr>
          <p:cNvPr id="12" name="TextBox 11">
            <a:extLst>
              <a:ext uri="{FF2B5EF4-FFF2-40B4-BE49-F238E27FC236}">
                <a16:creationId xmlns:a16="http://schemas.microsoft.com/office/drawing/2014/main" id="{25197678-4AD8-4935-A435-A96746798EB0}"/>
              </a:ext>
            </a:extLst>
          </p:cNvPr>
          <p:cNvSpPr txBox="1"/>
          <p:nvPr/>
        </p:nvSpPr>
        <p:spPr>
          <a:xfrm>
            <a:off x="564860" y="4991856"/>
            <a:ext cx="381000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Trademark/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Trade Dress</a:t>
            </a:r>
          </a:p>
        </p:txBody>
      </p:sp>
      <p:cxnSp>
        <p:nvCxnSpPr>
          <p:cNvPr id="6" name="Straight Arrow Connector 5">
            <a:extLst>
              <a:ext uri="{FF2B5EF4-FFF2-40B4-BE49-F238E27FC236}">
                <a16:creationId xmlns:a16="http://schemas.microsoft.com/office/drawing/2014/main" id="{FEBC800B-4D57-43D7-8B04-7C7A1AC15D34}"/>
              </a:ext>
            </a:extLst>
          </p:cNvPr>
          <p:cNvCxnSpPr>
            <a:cxnSpLocks/>
          </p:cNvCxnSpPr>
          <p:nvPr/>
        </p:nvCxnSpPr>
        <p:spPr>
          <a:xfrm flipH="1">
            <a:off x="4783926" y="837984"/>
            <a:ext cx="715519" cy="2697696"/>
          </a:xfrm>
          <a:prstGeom prst="straightConnector1">
            <a:avLst/>
          </a:prstGeom>
          <a:ln w="79375">
            <a:solidFill>
              <a:srgbClr val="92D050"/>
            </a:solidFill>
            <a:headEnd type="none" w="med" len="sm"/>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8329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3567609-07D9-4C1C-8945-295A02ADD5AF}"/>
              </a:ext>
            </a:extLst>
          </p:cNvPr>
          <p:cNvSpPr>
            <a:spLocks noGrp="1"/>
          </p:cNvSpPr>
          <p:nvPr>
            <p:ph type="title"/>
          </p:nvPr>
        </p:nvSpPr>
        <p:spPr/>
        <p:txBody>
          <a:bodyPr>
            <a:normAutofit fontScale="90000"/>
          </a:bodyPr>
          <a:lstStyle/>
          <a:p>
            <a:r>
              <a:rPr lang="en-US" sz="2200" b="1" dirty="0"/>
              <a:t>Sexy Topic #2 – “functionality” between design patents and trademarks</a:t>
            </a:r>
            <a:endParaRPr lang="en-US" sz="2200" dirty="0"/>
          </a:p>
        </p:txBody>
      </p:sp>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2A408FD-1244-41CF-AC51-FF46BE88037F}" type="slidenum">
              <a:rPr kumimoji="0" lang="en-US" altLang="en-US" sz="1800" b="0" i="0" u="none" strike="noStrike" kern="1200" cap="none" spc="0" normalizeH="0" baseline="0" noProof="0" smtClean="0">
                <a:ln>
                  <a:noFill/>
                </a:ln>
                <a:solidFill>
                  <a:srgbClr val="004D71"/>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altLang="en-US" sz="1800" b="0" i="0" u="none" strike="noStrike" kern="1200" cap="none" spc="0" normalizeH="0" baseline="0" noProof="0" dirty="0">
              <a:ln>
                <a:noFill/>
              </a:ln>
              <a:solidFill>
                <a:srgbClr val="004D71"/>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FD9CE965-CB8D-4390-9F8B-B7B6BCBCD56E}"/>
              </a:ext>
            </a:extLst>
          </p:cNvPr>
          <p:cNvSpPr>
            <a:spLocks noGrp="1"/>
          </p:cNvSpPr>
          <p:nvPr>
            <p:ph idx="13"/>
          </p:nvPr>
        </p:nvSpPr>
        <p:spPr>
          <a:xfrm>
            <a:off x="612681" y="1318800"/>
            <a:ext cx="5380736" cy="4984475"/>
          </a:xfrm>
        </p:spPr>
        <p:txBody>
          <a:bodyPr/>
          <a:lstStyle/>
          <a:p>
            <a:r>
              <a:rPr lang="en-US" dirty="0"/>
              <a:t>Trademark/Trade Dress </a:t>
            </a:r>
          </a:p>
          <a:p>
            <a:r>
              <a:rPr lang="en-US" dirty="0"/>
              <a:t>TEST -- is the mark “non-functional”?</a:t>
            </a:r>
          </a:p>
          <a:p>
            <a:r>
              <a:rPr lang="en-US" dirty="0"/>
              <a:t>Morton-Norwich factors</a:t>
            </a:r>
          </a:p>
          <a:p>
            <a:r>
              <a:rPr lang="en-US" dirty="0"/>
              <a:t>(1) the existence of a utility patent that discloses the utilitarian advantages of the design sought to be registered; </a:t>
            </a:r>
          </a:p>
          <a:p>
            <a:r>
              <a:rPr lang="en-US" dirty="0"/>
              <a:t>(2) advertising by the applicant that touts the utilitarian advantages of the design; </a:t>
            </a:r>
          </a:p>
          <a:p>
            <a:r>
              <a:rPr lang="en-US" dirty="0"/>
              <a:t>(3) facts pertaining to the availability of alternative designs; and </a:t>
            </a:r>
          </a:p>
          <a:p>
            <a:r>
              <a:rPr lang="en-US" dirty="0"/>
              <a:t>(4) facts pertaining to whether the design results from a comparatively simple or inexpensive method of manufacture. </a:t>
            </a:r>
          </a:p>
          <a:p>
            <a:endParaRPr lang="en-US" dirty="0"/>
          </a:p>
        </p:txBody>
      </p:sp>
      <p:sp>
        <p:nvSpPr>
          <p:cNvPr id="7" name="Content Placeholder 6">
            <a:extLst>
              <a:ext uri="{FF2B5EF4-FFF2-40B4-BE49-F238E27FC236}">
                <a16:creationId xmlns:a16="http://schemas.microsoft.com/office/drawing/2014/main" id="{0F56CD31-79D5-473F-9040-D91BC2396550}"/>
              </a:ext>
            </a:extLst>
          </p:cNvPr>
          <p:cNvSpPr>
            <a:spLocks noGrp="1"/>
          </p:cNvSpPr>
          <p:nvPr>
            <p:ph idx="14"/>
          </p:nvPr>
        </p:nvSpPr>
        <p:spPr/>
        <p:txBody>
          <a:bodyPr/>
          <a:lstStyle/>
          <a:p>
            <a:r>
              <a:rPr lang="en-US" dirty="0"/>
              <a:t>Design Patent </a:t>
            </a:r>
          </a:p>
          <a:p>
            <a:r>
              <a:rPr lang="en-US" dirty="0"/>
              <a:t>TEST -- is the design primarily ornamental? </a:t>
            </a:r>
          </a:p>
          <a:p>
            <a:r>
              <a:rPr lang="en-US" dirty="0"/>
              <a:t>As opposed to primarily functional</a:t>
            </a:r>
          </a:p>
          <a:p>
            <a:r>
              <a:rPr lang="en-US" dirty="0"/>
              <a:t>Addresses appearance of design as a whole </a:t>
            </a:r>
          </a:p>
          <a:p>
            <a:r>
              <a:rPr lang="en-US" dirty="0"/>
              <a:t>Existence of designs that perform the same (or substantially) with different appearance will usually win the day</a:t>
            </a:r>
          </a:p>
          <a:p>
            <a:r>
              <a:rPr lang="en-US" dirty="0"/>
              <a:t>However, still can consider the 4 trademark factors</a:t>
            </a:r>
          </a:p>
          <a:p>
            <a:r>
              <a:rPr lang="en-US" dirty="0"/>
              <a:t>Lower bar requirement than for tm/trade dress</a:t>
            </a:r>
          </a:p>
        </p:txBody>
      </p:sp>
    </p:spTree>
    <p:extLst>
      <p:ext uri="{BB962C8B-B14F-4D97-AF65-F5344CB8AC3E}">
        <p14:creationId xmlns:p14="http://schemas.microsoft.com/office/powerpoint/2010/main" val="1909208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3567609-07D9-4C1C-8945-295A02ADD5AF}"/>
              </a:ext>
            </a:extLst>
          </p:cNvPr>
          <p:cNvSpPr>
            <a:spLocks noGrp="1"/>
          </p:cNvSpPr>
          <p:nvPr>
            <p:ph type="title"/>
          </p:nvPr>
        </p:nvSpPr>
        <p:spPr/>
        <p:txBody>
          <a:bodyPr/>
          <a:lstStyle/>
          <a:p>
            <a:r>
              <a:rPr lang="en-US" sz="2200" b="1" dirty="0"/>
              <a:t>Sexy Topic #1 -- originality/patentability between design patents and copyright</a:t>
            </a:r>
            <a:endParaRPr lang="en-US" sz="2200" dirty="0"/>
          </a:p>
        </p:txBody>
      </p:sp>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fld id="{A2A408FD-1244-41CF-AC51-FF46BE88037F}" type="slidenum">
              <a:rPr lang="en-US" altLang="en-US" smtClean="0"/>
              <a:pPr/>
              <a:t>4</a:t>
            </a:fld>
            <a:endParaRPr lang="en-US" altLang="en-US" dirty="0"/>
          </a:p>
        </p:txBody>
      </p:sp>
      <p:sp>
        <p:nvSpPr>
          <p:cNvPr id="3" name="Content Placeholder 2">
            <a:extLst>
              <a:ext uri="{FF2B5EF4-FFF2-40B4-BE49-F238E27FC236}">
                <a16:creationId xmlns:a16="http://schemas.microsoft.com/office/drawing/2014/main" id="{FD9CE965-CB8D-4390-9F8B-B7B6BCBCD56E}"/>
              </a:ext>
            </a:extLst>
          </p:cNvPr>
          <p:cNvSpPr>
            <a:spLocks noGrp="1"/>
          </p:cNvSpPr>
          <p:nvPr>
            <p:ph idx="13"/>
          </p:nvPr>
        </p:nvSpPr>
        <p:spPr>
          <a:xfrm>
            <a:off x="612681" y="1318800"/>
            <a:ext cx="5380736" cy="4984475"/>
          </a:xfrm>
        </p:spPr>
        <p:txBody>
          <a:bodyPr/>
          <a:lstStyle/>
          <a:p>
            <a:r>
              <a:rPr lang="en-US" dirty="0"/>
              <a:t>Design Patent</a:t>
            </a:r>
          </a:p>
          <a:p>
            <a:r>
              <a:rPr lang="en-US" dirty="0"/>
              <a:t>TWO TESTS – </a:t>
            </a:r>
          </a:p>
          <a:p>
            <a:r>
              <a:rPr lang="en-US" dirty="0"/>
              <a:t>(1) must be novel</a:t>
            </a:r>
          </a:p>
          <a:p>
            <a:pPr lvl="1"/>
            <a:r>
              <a:rPr lang="en-US" dirty="0"/>
              <a:t>Not substantially similar to something in the prior art in the eyes of an ordinary observer</a:t>
            </a:r>
          </a:p>
          <a:p>
            <a:pPr lvl="1"/>
            <a:r>
              <a:rPr lang="en-US" dirty="0"/>
              <a:t>Not identical in all material respects to something in the prior art (possibly)</a:t>
            </a:r>
          </a:p>
          <a:p>
            <a:r>
              <a:rPr lang="en-US" dirty="0"/>
              <a:t>(2) must be non-obvious</a:t>
            </a:r>
          </a:p>
          <a:p>
            <a:pPr lvl="1"/>
            <a:r>
              <a:rPr lang="en-US" dirty="0"/>
              <a:t>Must not be “obvious” in view of the prior art  </a:t>
            </a:r>
          </a:p>
          <a:p>
            <a:pPr lvl="1"/>
            <a:r>
              <a:rPr lang="en-US" dirty="0"/>
              <a:t>Newly formed test</a:t>
            </a:r>
          </a:p>
          <a:p>
            <a:endParaRPr lang="en-US" dirty="0"/>
          </a:p>
        </p:txBody>
      </p:sp>
      <p:sp>
        <p:nvSpPr>
          <p:cNvPr id="7" name="Content Placeholder 6">
            <a:extLst>
              <a:ext uri="{FF2B5EF4-FFF2-40B4-BE49-F238E27FC236}">
                <a16:creationId xmlns:a16="http://schemas.microsoft.com/office/drawing/2014/main" id="{0F56CD31-79D5-473F-9040-D91BC2396550}"/>
              </a:ext>
            </a:extLst>
          </p:cNvPr>
          <p:cNvSpPr>
            <a:spLocks noGrp="1"/>
          </p:cNvSpPr>
          <p:nvPr>
            <p:ph idx="14"/>
          </p:nvPr>
        </p:nvSpPr>
        <p:spPr/>
        <p:txBody>
          <a:bodyPr/>
          <a:lstStyle/>
          <a:p>
            <a:r>
              <a:rPr lang="en-US" dirty="0"/>
              <a:t>Copyright </a:t>
            </a:r>
          </a:p>
          <a:p>
            <a:r>
              <a:rPr lang="en-US" dirty="0"/>
              <a:t>Applies to PGS works</a:t>
            </a:r>
          </a:p>
          <a:p>
            <a:pPr lvl="1"/>
            <a:r>
              <a:rPr lang="en-US" dirty="0"/>
              <a:t>Pictorial, graphical, sculptural</a:t>
            </a:r>
          </a:p>
          <a:p>
            <a:r>
              <a:rPr lang="en-US" dirty="0"/>
              <a:t>TESTS – </a:t>
            </a:r>
          </a:p>
          <a:p>
            <a:r>
              <a:rPr lang="en-US" dirty="0"/>
              <a:t>(1) is the (art) work original to the author</a:t>
            </a:r>
          </a:p>
          <a:p>
            <a:r>
              <a:rPr lang="en-US" dirty="0"/>
              <a:t>(2) is the (art) work part of a useful article and</a:t>
            </a:r>
          </a:p>
          <a:p>
            <a:r>
              <a:rPr lang="en-US" dirty="0"/>
              <a:t>(3) if so, is the (art) work imaginable separately from the useful article</a:t>
            </a:r>
          </a:p>
          <a:p>
            <a:r>
              <a:rPr lang="en-US" dirty="0"/>
              <a:t> Most interesting development, following </a:t>
            </a:r>
            <a:r>
              <a:rPr lang="en-US" i="1" dirty="0"/>
              <a:t>Star Athletica </a:t>
            </a:r>
            <a:r>
              <a:rPr lang="en-US" dirty="0"/>
              <a:t>-- Copyright Office raising the bar on originality</a:t>
            </a:r>
          </a:p>
        </p:txBody>
      </p:sp>
    </p:spTree>
    <p:extLst>
      <p:ext uri="{BB962C8B-B14F-4D97-AF65-F5344CB8AC3E}">
        <p14:creationId xmlns:p14="http://schemas.microsoft.com/office/powerpoint/2010/main" val="2846648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CF72E-8DAE-0365-7AB8-B1EB9EC9DB5C}"/>
              </a:ext>
            </a:extLst>
          </p:cNvPr>
          <p:cNvSpPr txBox="1">
            <a:spLocks/>
          </p:cNvSpPr>
          <p:nvPr/>
        </p:nvSpPr>
        <p:spPr>
          <a:xfrm>
            <a:off x="838200" y="241509"/>
            <a:ext cx="8229600" cy="114300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kern="1200">
                <a:solidFill>
                  <a:srgbClr val="00B398"/>
                </a:solidFill>
                <a:latin typeface="Arial" panose="020B0604020202020204" pitchFamily="34" charset="0"/>
                <a:ea typeface="Centra No2" pitchFamily="50" charset="0"/>
                <a:cs typeface="Arial" panose="020B0604020202020204" pitchFamily="34" charset="0"/>
              </a:defRPr>
            </a:lvl1pPr>
          </a:lstStyle>
          <a:p>
            <a:r>
              <a:rPr lang="en-US" dirty="0"/>
              <a:t>Bonus sexy topic – design functionality &amp; ‘LEGO’ exception</a:t>
            </a:r>
            <a:endParaRPr lang="en-GB" dirty="0"/>
          </a:p>
        </p:txBody>
      </p:sp>
      <p:grpSp>
        <p:nvGrpSpPr>
          <p:cNvPr id="3" name="Group 2">
            <a:extLst>
              <a:ext uri="{FF2B5EF4-FFF2-40B4-BE49-F238E27FC236}">
                <a16:creationId xmlns:a16="http://schemas.microsoft.com/office/drawing/2014/main" id="{86382FF7-BFD0-3E95-78E8-5D58ED35AB16}"/>
              </a:ext>
            </a:extLst>
          </p:cNvPr>
          <p:cNvGrpSpPr/>
          <p:nvPr/>
        </p:nvGrpSpPr>
        <p:grpSpPr>
          <a:xfrm>
            <a:off x="848040" y="1636620"/>
            <a:ext cx="2361888" cy="2476196"/>
            <a:chOff x="440647" y="2746618"/>
            <a:chExt cx="2361888" cy="2476196"/>
          </a:xfrm>
        </p:grpSpPr>
        <p:pic>
          <p:nvPicPr>
            <p:cNvPr id="5" name="Picture 4" descr="https://euipo.europa.eu/copla/image/M674DBIVNK56FON27UQIXB6ZFF6FIXBF64GGW5QC5WQG55VAMHV4LABTU63WNKPE3C6WGYMLEZ3YE">
              <a:extLst>
                <a:ext uri="{FF2B5EF4-FFF2-40B4-BE49-F238E27FC236}">
                  <a16:creationId xmlns:a16="http://schemas.microsoft.com/office/drawing/2014/main" id="{585EB246-5035-1FFA-99E6-33EB0C8CAB2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636" t="16661" r="26922" b="23312"/>
            <a:stretch/>
          </p:blipFill>
          <p:spPr bwMode="auto">
            <a:xfrm rot="5400000">
              <a:off x="1014898" y="3723448"/>
              <a:ext cx="965775" cy="20329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euipo.europa.eu/copla/image/M674DBIVNK56FON27UQIXB6ZFF6FIXBF64GGW5QC5WQG55VAMHV5WDMLZOII4HUU5DPVURXYMYIAE">
              <a:extLst>
                <a:ext uri="{FF2B5EF4-FFF2-40B4-BE49-F238E27FC236}">
                  <a16:creationId xmlns:a16="http://schemas.microsoft.com/office/drawing/2014/main" id="{4C889301-6DC0-9A46-8B20-DCBC72ACC3D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353" t="18921" r="33793" b="27927"/>
            <a:stretch/>
          </p:blipFill>
          <p:spPr bwMode="auto">
            <a:xfrm rot="5400000">
              <a:off x="1225795" y="2748523"/>
              <a:ext cx="767771" cy="22567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euipo.europa.eu/copla/image/M674DBIVNK56FON27UQIXB6ZFF6FIXBF64GGW5QC5WQG55VAMHVVOT6VV5P7XRLXF7M2RLRCN3CXO">
              <a:extLst>
                <a:ext uri="{FF2B5EF4-FFF2-40B4-BE49-F238E27FC236}">
                  <a16:creationId xmlns:a16="http://schemas.microsoft.com/office/drawing/2014/main" id="{EDACC9BF-0E36-A05A-136A-33D3336D56C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119" t="17146" r="36462" b="25306"/>
            <a:stretch/>
          </p:blipFill>
          <p:spPr bwMode="auto">
            <a:xfrm rot="5400000">
              <a:off x="1259030" y="1928235"/>
              <a:ext cx="725121" cy="236188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9" name="Diagram 8">
            <a:extLst>
              <a:ext uri="{FF2B5EF4-FFF2-40B4-BE49-F238E27FC236}">
                <a16:creationId xmlns:a16="http://schemas.microsoft.com/office/drawing/2014/main" id="{4340209B-1872-DFDB-2550-F8EAFE068CCF}"/>
              </a:ext>
            </a:extLst>
          </p:cNvPr>
          <p:cNvGraphicFramePr/>
          <p:nvPr/>
        </p:nvGraphicFramePr>
        <p:xfrm>
          <a:off x="3954911" y="1847864"/>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0" name="Group 9">
            <a:extLst>
              <a:ext uri="{FF2B5EF4-FFF2-40B4-BE49-F238E27FC236}">
                <a16:creationId xmlns:a16="http://schemas.microsoft.com/office/drawing/2014/main" id="{EA843361-CD55-9CC5-8BE4-97F261872751}"/>
              </a:ext>
            </a:extLst>
          </p:cNvPr>
          <p:cNvGrpSpPr/>
          <p:nvPr/>
        </p:nvGrpSpPr>
        <p:grpSpPr>
          <a:xfrm>
            <a:off x="838200" y="4323025"/>
            <a:ext cx="2083458" cy="2534975"/>
            <a:chOff x="423948" y="3688269"/>
            <a:chExt cx="2083458" cy="2534975"/>
          </a:xfrm>
        </p:grpSpPr>
        <p:pic>
          <p:nvPicPr>
            <p:cNvPr id="11" name="Picture 4" descr="1567917">
              <a:extLst>
                <a:ext uri="{FF2B5EF4-FFF2-40B4-BE49-F238E27FC236}">
                  <a16:creationId xmlns:a16="http://schemas.microsoft.com/office/drawing/2014/main" id="{0C7FF69E-F971-D8C5-736C-AD88CE93588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975" r="23299" b="5090"/>
            <a:stretch/>
          </p:blipFill>
          <p:spPr bwMode="auto">
            <a:xfrm rot="5400000">
              <a:off x="1101272" y="3035806"/>
              <a:ext cx="720080" cy="20250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1567933">
              <a:extLst>
                <a:ext uri="{FF2B5EF4-FFF2-40B4-BE49-F238E27FC236}">
                  <a16:creationId xmlns:a16="http://schemas.microsoft.com/office/drawing/2014/main" id="{4B0EF873-A345-7FFE-FB01-C71F4A9CCFD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259" r="10381"/>
            <a:stretch/>
          </p:blipFill>
          <p:spPr bwMode="auto">
            <a:xfrm rot="5400000">
              <a:off x="1037132" y="3806834"/>
              <a:ext cx="864098"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1567937">
              <a:extLst>
                <a:ext uri="{FF2B5EF4-FFF2-40B4-BE49-F238E27FC236}">
                  <a16:creationId xmlns:a16="http://schemas.microsoft.com/office/drawing/2014/main" id="{503489E2-0D06-C519-30BE-35A14BBFA5C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874" r="7944"/>
            <a:stretch/>
          </p:blipFill>
          <p:spPr bwMode="auto">
            <a:xfrm rot="5400000">
              <a:off x="957728" y="4733240"/>
              <a:ext cx="956224" cy="20237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527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EFE7D-AA74-0F74-7ADA-C1A54CF9A5B1}"/>
              </a:ext>
            </a:extLst>
          </p:cNvPr>
          <p:cNvSpPr>
            <a:spLocks noGrp="1"/>
          </p:cNvSpPr>
          <p:nvPr>
            <p:ph type="title"/>
          </p:nvPr>
        </p:nvSpPr>
        <p:spPr>
          <a:xfrm>
            <a:off x="838200" y="365125"/>
            <a:ext cx="7736174" cy="1460500"/>
          </a:xfrm>
        </p:spPr>
        <p:txBody>
          <a:bodyPr>
            <a:normAutofit/>
          </a:bodyPr>
          <a:lstStyle/>
          <a:p>
            <a:r>
              <a:rPr lang="en-US" dirty="0"/>
              <a:t>DOCERAM – case C-395/16</a:t>
            </a:r>
            <a:endParaRPr lang="en-GB" dirty="0"/>
          </a:p>
        </p:txBody>
      </p:sp>
      <p:sp>
        <p:nvSpPr>
          <p:cNvPr id="6" name="Content Placeholder 5">
            <a:extLst>
              <a:ext uri="{FF2B5EF4-FFF2-40B4-BE49-F238E27FC236}">
                <a16:creationId xmlns:a16="http://schemas.microsoft.com/office/drawing/2014/main" id="{CD1FE6F9-F430-AB7C-C633-0BAF3DB36BFC}"/>
              </a:ext>
            </a:extLst>
          </p:cNvPr>
          <p:cNvSpPr>
            <a:spLocks noGrp="1"/>
          </p:cNvSpPr>
          <p:nvPr>
            <p:ph sz="half" idx="1"/>
          </p:nvPr>
        </p:nvSpPr>
        <p:spPr>
          <a:xfrm>
            <a:off x="582418" y="1907819"/>
            <a:ext cx="10370737" cy="4421063"/>
          </a:xfrm>
        </p:spPr>
        <p:txBody>
          <a:bodyPr>
            <a:normAutofit fontScale="70000" lnSpcReduction="20000"/>
          </a:bodyPr>
          <a:lstStyle/>
          <a:p>
            <a:r>
              <a:rPr lang="en-GB" dirty="0"/>
              <a:t>It must be established that </a:t>
            </a:r>
            <a:r>
              <a:rPr lang="en-GB" b="1" dirty="0"/>
              <a:t>technical function is the only factor which determined the [claimed] features</a:t>
            </a:r>
          </a:p>
          <a:p>
            <a:endParaRPr lang="en-GB" b="1" i="1" dirty="0"/>
          </a:p>
          <a:p>
            <a:r>
              <a:rPr lang="en-GB" b="1" dirty="0"/>
              <a:t>The existence of alternative designs is not decisive</a:t>
            </a:r>
            <a:endParaRPr lang="en-GB" dirty="0"/>
          </a:p>
          <a:p>
            <a:endParaRPr lang="en-GB" i="1" dirty="0"/>
          </a:p>
          <a:p>
            <a:r>
              <a:rPr lang="en-GB" dirty="0"/>
              <a:t>the national court must take account of </a:t>
            </a:r>
            <a:r>
              <a:rPr lang="en-GB" b="1" i="1" dirty="0"/>
              <a:t>all the objective circumstances</a:t>
            </a:r>
            <a:r>
              <a:rPr lang="en-GB" dirty="0"/>
              <a:t> relevant to each individual case, including:</a:t>
            </a:r>
          </a:p>
          <a:p>
            <a:pPr marL="457200" lvl="1" indent="0">
              <a:buNone/>
            </a:pPr>
            <a:r>
              <a:rPr lang="en-GB" dirty="0"/>
              <a:t>-the design at issue</a:t>
            </a:r>
          </a:p>
          <a:p>
            <a:pPr marL="457200" lvl="1" indent="0">
              <a:buNone/>
            </a:pPr>
            <a:r>
              <a:rPr lang="en-GB" dirty="0"/>
              <a:t>-the objective circumstances indicative of the reasons which dictated the choice of features of appearance of the product concerned</a:t>
            </a:r>
          </a:p>
          <a:p>
            <a:pPr marL="457200" lvl="1" indent="0">
              <a:buNone/>
            </a:pPr>
            <a:r>
              <a:rPr lang="en-GB" dirty="0"/>
              <a:t>-information on use of the design</a:t>
            </a:r>
          </a:p>
          <a:p>
            <a:pPr marL="457200" lvl="1" indent="0">
              <a:buNone/>
            </a:pPr>
            <a:r>
              <a:rPr lang="en-GB" dirty="0"/>
              <a:t>-the existence of alternative designs which fulfil the same technical function.</a:t>
            </a:r>
          </a:p>
          <a:p>
            <a:endParaRPr lang="en-GB" dirty="0"/>
          </a:p>
          <a:p>
            <a:r>
              <a:rPr lang="en-GB" dirty="0"/>
              <a:t>there is no need to base the findings on the perception of an ‘</a:t>
            </a:r>
            <a:r>
              <a:rPr lang="en-GB" b="1" i="1" dirty="0"/>
              <a:t>objective observer</a:t>
            </a:r>
            <a:r>
              <a:rPr lang="en-GB" dirty="0"/>
              <a:t>’.</a:t>
            </a:r>
            <a:endParaRPr lang="en-GB" i="1" dirty="0"/>
          </a:p>
          <a:p>
            <a:endParaRPr lang="en-GB" dirty="0"/>
          </a:p>
        </p:txBody>
      </p:sp>
    </p:spTree>
    <p:extLst>
      <p:ext uri="{BB962C8B-B14F-4D97-AF65-F5344CB8AC3E}">
        <p14:creationId xmlns:p14="http://schemas.microsoft.com/office/powerpoint/2010/main" val="709043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15486-3D4A-3B47-F8C2-65638BD690CF}"/>
              </a:ext>
            </a:extLst>
          </p:cNvPr>
          <p:cNvSpPr>
            <a:spLocks noGrp="1" noRot="1" noMove="1" noResize="1" noEditPoints="1" noAdjustHandles="1" noChangeArrowheads="1" noChangeShapeType="1"/>
          </p:cNvSpPr>
          <p:nvPr>
            <p:ph type="title"/>
          </p:nvPr>
        </p:nvSpPr>
        <p:spPr>
          <a:xfrm>
            <a:off x="838200" y="365125"/>
            <a:ext cx="9233079" cy="1325563"/>
          </a:xfrm>
        </p:spPr>
        <p:txBody>
          <a:bodyPr>
            <a:normAutofit/>
          </a:bodyPr>
          <a:lstStyle/>
          <a:p>
            <a:r>
              <a:rPr lang="en-GB" dirty="0"/>
              <a:t>The exception to the exclusion – modular designs</a:t>
            </a:r>
          </a:p>
        </p:txBody>
      </p:sp>
      <p:sp>
        <p:nvSpPr>
          <p:cNvPr id="3" name="Content Placeholder 2">
            <a:extLst>
              <a:ext uri="{FF2B5EF4-FFF2-40B4-BE49-F238E27FC236}">
                <a16:creationId xmlns:a16="http://schemas.microsoft.com/office/drawing/2014/main" id="{98AFE608-D721-6BD4-72F7-FE52E4146A52}"/>
              </a:ext>
            </a:extLst>
          </p:cNvPr>
          <p:cNvSpPr>
            <a:spLocks noGrp="1"/>
          </p:cNvSpPr>
          <p:nvPr>
            <p:ph sz="half" idx="1"/>
          </p:nvPr>
        </p:nvSpPr>
        <p:spPr>
          <a:xfrm>
            <a:off x="838200" y="1365161"/>
            <a:ext cx="10515600" cy="4811802"/>
          </a:xfrm>
        </p:spPr>
        <p:txBody>
          <a:bodyPr>
            <a:normAutofit fontScale="92500" lnSpcReduction="20000"/>
          </a:bodyPr>
          <a:lstStyle/>
          <a:p>
            <a:endParaRPr lang="en-GB" dirty="0"/>
          </a:p>
          <a:p>
            <a:r>
              <a:rPr lang="en-GB" dirty="0"/>
              <a:t>Preamble to EU Designs Directive:</a:t>
            </a:r>
          </a:p>
          <a:p>
            <a:endParaRPr lang="en-GB" dirty="0"/>
          </a:p>
          <a:p>
            <a:pPr marL="457200" lvl="1" indent="0">
              <a:buNone/>
            </a:pPr>
            <a:r>
              <a:rPr lang="en-GB" dirty="0">
                <a:effectLst/>
              </a:rPr>
              <a:t>(14) </a:t>
            </a:r>
            <a:r>
              <a:rPr lang="en-GB" i="1" dirty="0">
                <a:effectLst/>
              </a:rPr>
              <a:t>technological innovation should not be hampered by granting design protection to features dictated solely by a technical function…</a:t>
            </a:r>
          </a:p>
          <a:p>
            <a:pPr marL="457200" lvl="1" indent="0">
              <a:buNone/>
            </a:pPr>
            <a:endParaRPr lang="en-GB" dirty="0"/>
          </a:p>
          <a:p>
            <a:pPr marL="457200" lvl="1" indent="0">
              <a:buNone/>
            </a:pPr>
            <a:r>
              <a:rPr lang="en-GB" dirty="0"/>
              <a:t>(15) </a:t>
            </a:r>
            <a:r>
              <a:rPr lang="en-GB" i="1" dirty="0">
                <a:effectLst/>
              </a:rPr>
              <a:t>the mechanical fittings of modular products may nevertheless constitute an </a:t>
            </a:r>
            <a:r>
              <a:rPr lang="en-GB" b="1" i="1" dirty="0">
                <a:effectLst/>
              </a:rPr>
              <a:t>important element of the innovative characteristics of modular products and present a major marketing asset</a:t>
            </a:r>
            <a:r>
              <a:rPr lang="en-GB" i="1" dirty="0">
                <a:effectLst/>
              </a:rPr>
              <a:t> and therefore should be eligible for protection</a:t>
            </a:r>
            <a:endParaRPr lang="en-GB" i="1" dirty="0"/>
          </a:p>
          <a:p>
            <a:endParaRPr lang="en-GB" dirty="0"/>
          </a:p>
          <a:p>
            <a:r>
              <a:rPr lang="en-GB" dirty="0"/>
              <a:t>Article 7(3): </a:t>
            </a:r>
            <a:r>
              <a:rPr lang="en-GB" b="0" i="1" dirty="0">
                <a:solidFill>
                  <a:srgbClr val="333333"/>
                </a:solidFill>
                <a:effectLst/>
                <a:highlight>
                  <a:srgbClr val="FFFFFF"/>
                </a:highlight>
              </a:rPr>
              <a:t>a design right shall… subsist in a design serving the purpose of allowing multiple assembly or connection of mutually interchangeable products within a modular system</a:t>
            </a:r>
            <a:endParaRPr lang="en-GB" i="1" dirty="0"/>
          </a:p>
        </p:txBody>
      </p:sp>
    </p:spTree>
    <p:extLst>
      <p:ext uri="{BB962C8B-B14F-4D97-AF65-F5344CB8AC3E}">
        <p14:creationId xmlns:p14="http://schemas.microsoft.com/office/powerpoint/2010/main" val="1590737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15486-3D4A-3B47-F8C2-65638BD690CF}"/>
              </a:ext>
            </a:extLst>
          </p:cNvPr>
          <p:cNvSpPr>
            <a:spLocks noGrp="1"/>
          </p:cNvSpPr>
          <p:nvPr>
            <p:ph type="title"/>
          </p:nvPr>
        </p:nvSpPr>
        <p:spPr/>
        <p:txBody>
          <a:bodyPr/>
          <a:lstStyle/>
          <a:p>
            <a:r>
              <a:rPr lang="en-GB" dirty="0"/>
              <a:t>Delta Sport v Lego (case T‑537/22)</a:t>
            </a:r>
          </a:p>
        </p:txBody>
      </p:sp>
      <p:sp>
        <p:nvSpPr>
          <p:cNvPr id="3" name="Content Placeholder 2">
            <a:extLst>
              <a:ext uri="{FF2B5EF4-FFF2-40B4-BE49-F238E27FC236}">
                <a16:creationId xmlns:a16="http://schemas.microsoft.com/office/drawing/2014/main" id="{98AFE608-D721-6BD4-72F7-FE52E4146A52}"/>
              </a:ext>
            </a:extLst>
          </p:cNvPr>
          <p:cNvSpPr>
            <a:spLocks noGrp="1"/>
          </p:cNvSpPr>
          <p:nvPr>
            <p:ph sz="half" idx="1"/>
          </p:nvPr>
        </p:nvSpPr>
        <p:spPr>
          <a:xfrm>
            <a:off x="838200" y="1365161"/>
            <a:ext cx="10515600" cy="4811802"/>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2052" name="Picture 4" descr="Image not found">
            <a:extLst>
              <a:ext uri="{FF2B5EF4-FFF2-40B4-BE49-F238E27FC236}">
                <a16:creationId xmlns:a16="http://schemas.microsoft.com/office/drawing/2014/main" id="{688C0F22-BA58-9022-B1C0-3D20C11AD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241" y="2047502"/>
            <a:ext cx="5037320" cy="3445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37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GB" dirty="0"/>
              <a:t>Thank you!</a:t>
            </a:r>
          </a:p>
          <a:p>
            <a:r>
              <a:rPr lang="en-GB" dirty="0">
                <a:hlinkClick r:id="rId3"/>
              </a:rPr>
              <a:t>mconway@hlk-ip.com</a:t>
            </a:r>
            <a:r>
              <a:rPr lang="en-GB" dirty="0"/>
              <a:t> </a:t>
            </a:r>
          </a:p>
        </p:txBody>
      </p:sp>
    </p:spTree>
    <p:extLst>
      <p:ext uri="{BB962C8B-B14F-4D97-AF65-F5344CB8AC3E}">
        <p14:creationId xmlns:p14="http://schemas.microsoft.com/office/powerpoint/2010/main" val="1548131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3567609-07D9-4C1C-8945-295A02ADD5AF}"/>
              </a:ext>
            </a:extLst>
          </p:cNvPr>
          <p:cNvSpPr>
            <a:spLocks noGrp="1"/>
          </p:cNvSpPr>
          <p:nvPr>
            <p:ph type="title"/>
          </p:nvPr>
        </p:nvSpPr>
        <p:spPr/>
        <p:txBody>
          <a:bodyPr/>
          <a:lstStyle/>
          <a:p>
            <a:r>
              <a:rPr lang="en-US" sz="2200" b="1" dirty="0"/>
              <a:t>Sexy Topic #1 -- originality/patentability between design patents and copyright</a:t>
            </a:r>
            <a:endParaRPr lang="en-US" sz="2200" dirty="0"/>
          </a:p>
        </p:txBody>
      </p:sp>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fld id="{A2A408FD-1244-41CF-AC51-FF46BE88037F}" type="slidenum">
              <a:rPr lang="en-US" altLang="en-US" smtClean="0"/>
              <a:pPr/>
              <a:t>5</a:t>
            </a:fld>
            <a:endParaRPr lang="en-US" altLang="en-US" dirty="0"/>
          </a:p>
        </p:txBody>
      </p:sp>
      <p:pic>
        <p:nvPicPr>
          <p:cNvPr id="10" name="Picture 2">
            <a:extLst>
              <a:ext uri="{FF2B5EF4-FFF2-40B4-BE49-F238E27FC236}">
                <a16:creationId xmlns:a16="http://schemas.microsoft.com/office/drawing/2014/main" id="{DED63DA4-7E22-4757-A071-06461B101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0522"/>
            <a:ext cx="2656837" cy="3732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EACC5158-C7DB-46F3-9573-964EB9ADAB36}"/>
              </a:ext>
            </a:extLst>
          </p:cNvPr>
          <p:cNvSpPr txBox="1"/>
          <p:nvPr/>
        </p:nvSpPr>
        <p:spPr>
          <a:xfrm>
            <a:off x="395970" y="5196502"/>
            <a:ext cx="1437638" cy="369332"/>
          </a:xfrm>
          <a:prstGeom prst="rect">
            <a:avLst/>
          </a:prstGeom>
          <a:noFill/>
        </p:spPr>
        <p:txBody>
          <a:bodyPr wrap="none" rtlCol="0">
            <a:spAutoFit/>
          </a:bodyPr>
          <a:lstStyle/>
          <a:p>
            <a:r>
              <a:rPr lang="en-US" dirty="0"/>
              <a:t>Star Athletica</a:t>
            </a:r>
          </a:p>
        </p:txBody>
      </p:sp>
      <p:sp>
        <p:nvSpPr>
          <p:cNvPr id="13" name="TextBox 12">
            <a:extLst>
              <a:ext uri="{FF2B5EF4-FFF2-40B4-BE49-F238E27FC236}">
                <a16:creationId xmlns:a16="http://schemas.microsoft.com/office/drawing/2014/main" id="{7A4AE793-F82F-4779-AC0D-DB69D7FFDE77}"/>
              </a:ext>
            </a:extLst>
          </p:cNvPr>
          <p:cNvSpPr txBox="1"/>
          <p:nvPr/>
        </p:nvSpPr>
        <p:spPr>
          <a:xfrm>
            <a:off x="5287857" y="6186440"/>
            <a:ext cx="917239" cy="369332"/>
          </a:xfrm>
          <a:prstGeom prst="rect">
            <a:avLst/>
          </a:prstGeom>
          <a:noFill/>
        </p:spPr>
        <p:txBody>
          <a:bodyPr wrap="none" rtlCol="0">
            <a:spAutoFit/>
          </a:bodyPr>
          <a:lstStyle/>
          <a:p>
            <a:r>
              <a:rPr lang="en-US" dirty="0">
                <a:highlight>
                  <a:srgbClr val="FFFF00"/>
                </a:highlight>
              </a:rPr>
              <a:t>Original</a:t>
            </a:r>
          </a:p>
        </p:txBody>
      </p:sp>
      <p:pic>
        <p:nvPicPr>
          <p:cNvPr id="15" name="Picture 2">
            <a:extLst>
              <a:ext uri="{FF2B5EF4-FFF2-40B4-BE49-F238E27FC236}">
                <a16:creationId xmlns:a16="http://schemas.microsoft.com/office/drawing/2014/main" id="{F17C1BCC-9BC9-4D39-84DA-1FFD7EAF96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34" t="12601" r="46471" b="19453"/>
          <a:stretch/>
        </p:blipFill>
        <p:spPr bwMode="auto">
          <a:xfrm>
            <a:off x="2714093" y="1244640"/>
            <a:ext cx="3997599" cy="2066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a:extLst>
              <a:ext uri="{FF2B5EF4-FFF2-40B4-BE49-F238E27FC236}">
                <a16:creationId xmlns:a16="http://schemas.microsoft.com/office/drawing/2014/main" id="{7C9F7C42-7AAD-4997-9065-21BF8BA9AF3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6835719" y="1292368"/>
            <a:ext cx="1845994" cy="2053822"/>
          </a:xfrm>
          <a:prstGeom prst="rect">
            <a:avLst/>
          </a:prstGeom>
        </p:spPr>
      </p:pic>
      <p:cxnSp>
        <p:nvCxnSpPr>
          <p:cNvPr id="21" name="Straight Connector 20">
            <a:extLst>
              <a:ext uri="{FF2B5EF4-FFF2-40B4-BE49-F238E27FC236}">
                <a16:creationId xmlns:a16="http://schemas.microsoft.com/office/drawing/2014/main" id="{890E65B1-934F-4CA8-85D1-7C95B97092F9}"/>
              </a:ext>
            </a:extLst>
          </p:cNvPr>
          <p:cNvCxnSpPr>
            <a:cxnSpLocks/>
          </p:cNvCxnSpPr>
          <p:nvPr/>
        </p:nvCxnSpPr>
        <p:spPr>
          <a:xfrm>
            <a:off x="2532809" y="1390522"/>
            <a:ext cx="0" cy="4795918"/>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pic>
        <p:nvPicPr>
          <p:cNvPr id="23" name="Picture 3">
            <a:extLst>
              <a:ext uri="{FF2B5EF4-FFF2-40B4-BE49-F238E27FC236}">
                <a16:creationId xmlns:a16="http://schemas.microsoft.com/office/drawing/2014/main" id="{7FE0EB83-02CD-4CAB-8961-39A794DD7C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1791" y="3511810"/>
            <a:ext cx="4152243" cy="2166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a:extLst>
              <a:ext uri="{FF2B5EF4-FFF2-40B4-BE49-F238E27FC236}">
                <a16:creationId xmlns:a16="http://schemas.microsoft.com/office/drawing/2014/main" id="{AFBFE779-EED4-472B-AFBD-8B871860190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rot="5400000">
            <a:off x="8077851" y="2311892"/>
            <a:ext cx="4592084" cy="3384359"/>
          </a:xfrm>
          <a:prstGeom prst="rect">
            <a:avLst/>
          </a:prstGeom>
        </p:spPr>
      </p:pic>
    </p:spTree>
    <p:extLst>
      <p:ext uri="{BB962C8B-B14F-4D97-AF65-F5344CB8AC3E}">
        <p14:creationId xmlns:p14="http://schemas.microsoft.com/office/powerpoint/2010/main" val="3084610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3567609-07D9-4C1C-8945-295A02ADD5AF}"/>
              </a:ext>
            </a:extLst>
          </p:cNvPr>
          <p:cNvSpPr>
            <a:spLocks noGrp="1"/>
          </p:cNvSpPr>
          <p:nvPr>
            <p:ph type="title"/>
          </p:nvPr>
        </p:nvSpPr>
        <p:spPr/>
        <p:txBody>
          <a:bodyPr/>
          <a:lstStyle/>
          <a:p>
            <a:r>
              <a:rPr lang="en-US" sz="2200" b="1" dirty="0"/>
              <a:t>Sexy Topic #1 -- originality/patentability between design patents and copyright</a:t>
            </a:r>
            <a:endParaRPr lang="en-US" sz="2200" dirty="0"/>
          </a:p>
        </p:txBody>
      </p:sp>
      <p:sp>
        <p:nvSpPr>
          <p:cNvPr id="2" name="Slide Number Placeholder 1">
            <a:extLst>
              <a:ext uri="{FF2B5EF4-FFF2-40B4-BE49-F238E27FC236}">
                <a16:creationId xmlns:a16="http://schemas.microsoft.com/office/drawing/2014/main" id="{3E47FE48-71BC-814B-94A0-6DFD194565C4}"/>
              </a:ext>
            </a:extLst>
          </p:cNvPr>
          <p:cNvSpPr>
            <a:spLocks noGrp="1"/>
          </p:cNvSpPr>
          <p:nvPr>
            <p:ph type="sldNum" sz="quarter" idx="12"/>
          </p:nvPr>
        </p:nvSpPr>
        <p:spPr/>
        <p:txBody>
          <a:bodyPr/>
          <a:lstStyle/>
          <a:p>
            <a:fld id="{A2A408FD-1244-41CF-AC51-FF46BE88037F}" type="slidenum">
              <a:rPr lang="en-US" altLang="en-US" smtClean="0"/>
              <a:pPr/>
              <a:t>6</a:t>
            </a:fld>
            <a:endParaRPr lang="en-US" altLang="en-US" dirty="0"/>
          </a:p>
        </p:txBody>
      </p:sp>
      <p:pic>
        <p:nvPicPr>
          <p:cNvPr id="10" name="Picture 2">
            <a:extLst>
              <a:ext uri="{FF2B5EF4-FFF2-40B4-BE49-F238E27FC236}">
                <a16:creationId xmlns:a16="http://schemas.microsoft.com/office/drawing/2014/main" id="{DED63DA4-7E22-4757-A071-06461B101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0522"/>
            <a:ext cx="2656837" cy="3732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EACC5158-C7DB-46F3-9573-964EB9ADAB36}"/>
              </a:ext>
            </a:extLst>
          </p:cNvPr>
          <p:cNvSpPr txBox="1"/>
          <p:nvPr/>
        </p:nvSpPr>
        <p:spPr>
          <a:xfrm>
            <a:off x="395970" y="5196502"/>
            <a:ext cx="1437638" cy="369332"/>
          </a:xfrm>
          <a:prstGeom prst="rect">
            <a:avLst/>
          </a:prstGeom>
          <a:noFill/>
        </p:spPr>
        <p:txBody>
          <a:bodyPr wrap="none" rtlCol="0">
            <a:spAutoFit/>
          </a:bodyPr>
          <a:lstStyle/>
          <a:p>
            <a:r>
              <a:rPr lang="en-US" dirty="0"/>
              <a:t>Star Athletica</a:t>
            </a:r>
          </a:p>
        </p:txBody>
      </p:sp>
      <p:sp>
        <p:nvSpPr>
          <p:cNvPr id="12" name="TextBox 11">
            <a:extLst>
              <a:ext uri="{FF2B5EF4-FFF2-40B4-BE49-F238E27FC236}">
                <a16:creationId xmlns:a16="http://schemas.microsoft.com/office/drawing/2014/main" id="{FA79F9C2-168B-4C37-9033-F0A280574DD9}"/>
              </a:ext>
            </a:extLst>
          </p:cNvPr>
          <p:cNvSpPr txBox="1"/>
          <p:nvPr/>
        </p:nvSpPr>
        <p:spPr>
          <a:xfrm>
            <a:off x="6304266" y="6300114"/>
            <a:ext cx="1317990" cy="369332"/>
          </a:xfrm>
          <a:prstGeom prst="rect">
            <a:avLst/>
          </a:prstGeom>
          <a:noFill/>
        </p:spPr>
        <p:txBody>
          <a:bodyPr wrap="none" rtlCol="0">
            <a:spAutoFit/>
          </a:bodyPr>
          <a:lstStyle/>
          <a:p>
            <a:r>
              <a:rPr lang="en-US" dirty="0">
                <a:solidFill>
                  <a:srgbClr val="FF0000"/>
                </a:solidFill>
                <a:highlight>
                  <a:srgbClr val="FFFF00"/>
                </a:highlight>
              </a:rPr>
              <a:t>Not Original</a:t>
            </a:r>
          </a:p>
        </p:txBody>
      </p:sp>
      <p:pic>
        <p:nvPicPr>
          <p:cNvPr id="14" name="Picture 2">
            <a:extLst>
              <a:ext uri="{FF2B5EF4-FFF2-40B4-BE49-F238E27FC236}">
                <a16:creationId xmlns:a16="http://schemas.microsoft.com/office/drawing/2014/main" id="{D02E93A6-DE28-408F-A8C7-334958625A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540305" y="981154"/>
            <a:ext cx="5651695" cy="2518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a:extLst>
              <a:ext uri="{FF2B5EF4-FFF2-40B4-BE49-F238E27FC236}">
                <a16:creationId xmlns:a16="http://schemas.microsoft.com/office/drawing/2014/main" id="{6A0E7880-00C4-40A8-BE3C-7440E9C3DCF5}"/>
              </a:ext>
            </a:extLst>
          </p:cNvPr>
          <p:cNvPicPr>
            <a:picLocks noChangeAspect="1"/>
          </p:cNvPicPr>
          <p:nvPr/>
        </p:nvPicPr>
        <p:blipFill>
          <a:blip r:embed="rId4"/>
          <a:stretch>
            <a:fillRect/>
          </a:stretch>
        </p:blipFill>
        <p:spPr>
          <a:xfrm>
            <a:off x="6178097" y="4194281"/>
            <a:ext cx="3571050" cy="1596546"/>
          </a:xfrm>
          <a:prstGeom prst="rect">
            <a:avLst/>
          </a:prstGeom>
        </p:spPr>
      </p:pic>
      <p:pic>
        <p:nvPicPr>
          <p:cNvPr id="18" name="Picture 3">
            <a:extLst>
              <a:ext uri="{FF2B5EF4-FFF2-40B4-BE49-F238E27FC236}">
                <a16:creationId xmlns:a16="http://schemas.microsoft.com/office/drawing/2014/main" id="{25BF45DB-4395-4E3B-BA51-3BC2C75E20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61" t="4221" r="9028" b="6692"/>
          <a:stretch/>
        </p:blipFill>
        <p:spPr bwMode="auto">
          <a:xfrm>
            <a:off x="2799616" y="4184019"/>
            <a:ext cx="1781619" cy="2078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Connector 20">
            <a:extLst>
              <a:ext uri="{FF2B5EF4-FFF2-40B4-BE49-F238E27FC236}">
                <a16:creationId xmlns:a16="http://schemas.microsoft.com/office/drawing/2014/main" id="{890E65B1-934F-4CA8-85D1-7C95B97092F9}"/>
              </a:ext>
            </a:extLst>
          </p:cNvPr>
          <p:cNvCxnSpPr>
            <a:cxnSpLocks/>
          </p:cNvCxnSpPr>
          <p:nvPr/>
        </p:nvCxnSpPr>
        <p:spPr>
          <a:xfrm>
            <a:off x="2532809" y="1390522"/>
            <a:ext cx="0" cy="4795918"/>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04746F00-6EB5-4A38-80DB-9B59917D7605}"/>
              </a:ext>
            </a:extLst>
          </p:cNvPr>
          <p:cNvPicPr>
            <a:picLocks noChangeAspect="1"/>
          </p:cNvPicPr>
          <p:nvPr/>
        </p:nvPicPr>
        <p:blipFill>
          <a:blip r:embed="rId6"/>
          <a:stretch>
            <a:fillRect/>
          </a:stretch>
        </p:blipFill>
        <p:spPr>
          <a:xfrm>
            <a:off x="10098413" y="3939180"/>
            <a:ext cx="1975474" cy="1885951"/>
          </a:xfrm>
          <a:prstGeom prst="rect">
            <a:avLst/>
          </a:prstGeom>
        </p:spPr>
      </p:pic>
      <p:pic>
        <p:nvPicPr>
          <p:cNvPr id="22" name="Picture 21">
            <a:extLst>
              <a:ext uri="{FF2B5EF4-FFF2-40B4-BE49-F238E27FC236}">
                <a16:creationId xmlns:a16="http://schemas.microsoft.com/office/drawing/2014/main" id="{F4819701-749F-433A-ACC1-F67BD5E4D9B2}"/>
              </a:ext>
            </a:extLst>
          </p:cNvPr>
          <p:cNvPicPr>
            <a:picLocks noChangeAspect="1"/>
          </p:cNvPicPr>
          <p:nvPr/>
        </p:nvPicPr>
        <p:blipFill>
          <a:blip r:embed="rId7"/>
          <a:stretch>
            <a:fillRect/>
          </a:stretch>
        </p:blipFill>
        <p:spPr>
          <a:xfrm>
            <a:off x="2793467" y="1288319"/>
            <a:ext cx="2036927" cy="2650861"/>
          </a:xfrm>
          <a:prstGeom prst="rect">
            <a:avLst/>
          </a:prstGeom>
        </p:spPr>
      </p:pic>
      <p:pic>
        <p:nvPicPr>
          <p:cNvPr id="23" name="Picture 22">
            <a:extLst>
              <a:ext uri="{FF2B5EF4-FFF2-40B4-BE49-F238E27FC236}">
                <a16:creationId xmlns:a16="http://schemas.microsoft.com/office/drawing/2014/main" id="{6CE82B13-07DB-4BDA-BC37-5B9C96CCCA3F}"/>
              </a:ext>
            </a:extLst>
          </p:cNvPr>
          <p:cNvPicPr>
            <a:picLocks noChangeAspect="1"/>
          </p:cNvPicPr>
          <p:nvPr/>
        </p:nvPicPr>
        <p:blipFill>
          <a:blip r:embed="rId8"/>
          <a:stretch>
            <a:fillRect/>
          </a:stretch>
        </p:blipFill>
        <p:spPr>
          <a:xfrm>
            <a:off x="5091051" y="1056361"/>
            <a:ext cx="1362075" cy="5286375"/>
          </a:xfrm>
          <a:prstGeom prst="rect">
            <a:avLst/>
          </a:prstGeom>
        </p:spPr>
      </p:pic>
    </p:spTree>
    <p:extLst>
      <p:ext uri="{BB962C8B-B14F-4D97-AF65-F5344CB8AC3E}">
        <p14:creationId xmlns:p14="http://schemas.microsoft.com/office/powerpoint/2010/main" val="3814014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EFE7D-AA74-0F74-7ADA-C1A54CF9A5B1}"/>
              </a:ext>
            </a:extLst>
          </p:cNvPr>
          <p:cNvSpPr>
            <a:spLocks noGrp="1"/>
          </p:cNvSpPr>
          <p:nvPr>
            <p:ph type="title"/>
          </p:nvPr>
        </p:nvSpPr>
        <p:spPr>
          <a:xfrm>
            <a:off x="838200" y="365125"/>
            <a:ext cx="7187005" cy="1377048"/>
          </a:xfrm>
        </p:spPr>
        <p:txBody>
          <a:bodyPr>
            <a:normAutofit/>
          </a:bodyPr>
          <a:lstStyle/>
          <a:p>
            <a:r>
              <a:rPr lang="en-US" dirty="0"/>
              <a:t>Sexy topic #1 – copyright vs. designs in the UK/ EU</a:t>
            </a:r>
            <a:endParaRPr lang="en-GB" dirty="0"/>
          </a:p>
        </p:txBody>
      </p:sp>
      <p:sp>
        <p:nvSpPr>
          <p:cNvPr id="5" name="Content Placeholder 4">
            <a:extLst>
              <a:ext uri="{FF2B5EF4-FFF2-40B4-BE49-F238E27FC236}">
                <a16:creationId xmlns:a16="http://schemas.microsoft.com/office/drawing/2014/main" id="{14589827-F747-720D-B675-2D271A8371B2}"/>
              </a:ext>
            </a:extLst>
          </p:cNvPr>
          <p:cNvSpPr>
            <a:spLocks noGrp="1"/>
          </p:cNvSpPr>
          <p:nvPr>
            <p:ph sz="half" idx="1"/>
          </p:nvPr>
        </p:nvSpPr>
        <p:spPr>
          <a:xfrm>
            <a:off x="838200" y="1825625"/>
            <a:ext cx="9820835" cy="4351338"/>
          </a:xfrm>
        </p:spPr>
        <p:txBody>
          <a:bodyPr>
            <a:normAutofit lnSpcReduction="10000"/>
          </a:bodyPr>
          <a:lstStyle/>
          <a:p>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dirty="0">
                <a:solidFill>
                  <a:schemeClr val="tx1"/>
                </a:solidFill>
                <a:latin typeface="+mn-lt"/>
              </a:rPr>
              <a:t>Traditional UK approach - limit overlap between © and designs:</a:t>
            </a:r>
          </a:p>
          <a:p>
            <a:endParaRPr lang="en-GB" dirty="0">
              <a:solidFill>
                <a:schemeClr val="tx1"/>
              </a:solidFill>
              <a:latin typeface="+mn-lt"/>
            </a:endParaRPr>
          </a:p>
          <a:p>
            <a:pPr lvl="1">
              <a:buFontTx/>
              <a:buChar char="-"/>
            </a:pPr>
            <a:r>
              <a:rPr lang="en-GB" u="sng" dirty="0">
                <a:solidFill>
                  <a:schemeClr val="tx1"/>
                </a:solidFill>
                <a:latin typeface="+mn-lt"/>
              </a:rPr>
              <a:t>Section 51 CDPA 1988</a:t>
            </a:r>
            <a:r>
              <a:rPr lang="en-GB" dirty="0">
                <a:solidFill>
                  <a:schemeClr val="tx1"/>
                </a:solidFill>
                <a:latin typeface="+mn-lt"/>
              </a:rPr>
              <a:t>: </a:t>
            </a:r>
            <a:r>
              <a:rPr lang="en-GB" b="0" i="1" dirty="0">
                <a:solidFill>
                  <a:schemeClr val="tx1"/>
                </a:solidFill>
                <a:effectLst/>
                <a:highlight>
                  <a:srgbClr val="FFFFFF"/>
                </a:highlight>
                <a:latin typeface="+mn-lt"/>
              </a:rPr>
              <a:t>It is not an infringement of any copyright in a design document or model recording or embodying a design for </a:t>
            </a:r>
            <a:r>
              <a:rPr lang="en-GB" b="1" i="1" dirty="0">
                <a:solidFill>
                  <a:schemeClr val="tx1"/>
                </a:solidFill>
                <a:effectLst/>
                <a:highlight>
                  <a:srgbClr val="FFFFFF"/>
                </a:highlight>
                <a:latin typeface="+mn-lt"/>
              </a:rPr>
              <a:t>anything other than an artistic work or a typeface </a:t>
            </a:r>
            <a:r>
              <a:rPr lang="en-GB" b="0" i="1" dirty="0">
                <a:solidFill>
                  <a:schemeClr val="tx1"/>
                </a:solidFill>
                <a:effectLst/>
                <a:highlight>
                  <a:srgbClr val="FFFFFF"/>
                </a:highlight>
                <a:latin typeface="+mn-lt"/>
              </a:rPr>
              <a:t>to make an article to the design or to copy an article made to the design.</a:t>
            </a:r>
          </a:p>
          <a:p>
            <a:pPr lvl="1">
              <a:buFontTx/>
              <a:buChar char="-"/>
            </a:pPr>
            <a:endParaRPr lang="en-GB" i="1" dirty="0">
              <a:solidFill>
                <a:schemeClr val="tx1"/>
              </a:solidFill>
              <a:highlight>
                <a:srgbClr val="FFFFFF"/>
              </a:highlight>
              <a:latin typeface="+mn-lt"/>
            </a:endParaRPr>
          </a:p>
          <a:p>
            <a:pPr lvl="1">
              <a:buFontTx/>
              <a:buChar char="-"/>
            </a:pPr>
            <a:r>
              <a:rPr lang="en-GB" u="sng" dirty="0">
                <a:solidFill>
                  <a:schemeClr val="tx1"/>
                </a:solidFill>
                <a:highlight>
                  <a:srgbClr val="FFFFFF"/>
                </a:highlight>
                <a:latin typeface="+mn-lt"/>
              </a:rPr>
              <a:t>Section 52 CDPA [NOW REPEALED]</a:t>
            </a:r>
            <a:r>
              <a:rPr lang="en-GB" i="1" dirty="0">
                <a:solidFill>
                  <a:schemeClr val="tx1"/>
                </a:solidFill>
                <a:highlight>
                  <a:srgbClr val="FFFFFF"/>
                </a:highlight>
                <a:latin typeface="+mn-lt"/>
              </a:rPr>
              <a:t> – limited enforceability of copyright in artistic works which had been exploited for industrial manufacture (of more than 50 copies) to 25 years. </a:t>
            </a:r>
            <a:endParaRPr lang="en-GB" i="1" dirty="0">
              <a:solidFill>
                <a:schemeClr val="tx1"/>
              </a:solidFill>
              <a:latin typeface="+mn-lt"/>
            </a:endParaRPr>
          </a:p>
        </p:txBody>
      </p:sp>
    </p:spTree>
    <p:extLst>
      <p:ext uri="{BB962C8B-B14F-4D97-AF65-F5344CB8AC3E}">
        <p14:creationId xmlns:p14="http://schemas.microsoft.com/office/powerpoint/2010/main" val="1469964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EFE7D-AA74-0F74-7ADA-C1A54CF9A5B1}"/>
              </a:ext>
            </a:extLst>
          </p:cNvPr>
          <p:cNvSpPr>
            <a:spLocks noGrp="1"/>
          </p:cNvSpPr>
          <p:nvPr>
            <p:ph type="title"/>
          </p:nvPr>
        </p:nvSpPr>
        <p:spPr>
          <a:xfrm>
            <a:off x="838200" y="365125"/>
            <a:ext cx="7187005" cy="1325563"/>
          </a:xfrm>
        </p:spPr>
        <p:txBody>
          <a:bodyPr/>
          <a:lstStyle/>
          <a:p>
            <a:r>
              <a:rPr lang="en-US" dirty="0"/>
              <a:t>EU approach</a:t>
            </a:r>
            <a:br>
              <a:rPr lang="en-US" dirty="0"/>
            </a:br>
            <a:r>
              <a:rPr lang="en-US" dirty="0" err="1"/>
              <a:t>Cofemel</a:t>
            </a:r>
            <a:r>
              <a:rPr lang="en-US" dirty="0"/>
              <a:t> (C-683/17)</a:t>
            </a:r>
            <a:endParaRPr lang="en-GB" dirty="0"/>
          </a:p>
        </p:txBody>
      </p:sp>
      <p:sp>
        <p:nvSpPr>
          <p:cNvPr id="5" name="Content Placeholder 4">
            <a:extLst>
              <a:ext uri="{FF2B5EF4-FFF2-40B4-BE49-F238E27FC236}">
                <a16:creationId xmlns:a16="http://schemas.microsoft.com/office/drawing/2014/main" id="{14589827-F747-720D-B675-2D271A8371B2}"/>
              </a:ext>
            </a:extLst>
          </p:cNvPr>
          <p:cNvSpPr>
            <a:spLocks noGrp="1"/>
          </p:cNvSpPr>
          <p:nvPr>
            <p:ph sz="half" idx="1"/>
          </p:nvPr>
        </p:nvSpPr>
        <p:spPr>
          <a:xfrm>
            <a:off x="838200" y="1825625"/>
            <a:ext cx="6197301" cy="4667250"/>
          </a:xfrm>
        </p:spPr>
        <p:txBody>
          <a:bodyPr>
            <a:normAutofit lnSpcReduction="10000"/>
          </a:bodyPr>
          <a:lstStyle/>
          <a:p>
            <a:pPr marL="355600" indent="-355600">
              <a:buClr>
                <a:srgbClr val="00B398"/>
              </a:buClr>
              <a:buFont typeface="Wingdings" panose="05000000000000000000" pitchFamily="2" charset="2"/>
              <a:buChar char="§"/>
            </a:pPr>
            <a:r>
              <a:rPr lang="en-GB" sz="2400" dirty="0"/>
              <a:t>Reference to CJEU from Portuguese court</a:t>
            </a:r>
          </a:p>
          <a:p>
            <a:pPr marL="355600" indent="-355600">
              <a:buClr>
                <a:srgbClr val="00B398"/>
              </a:buClr>
              <a:buFont typeface="Wingdings" panose="05000000000000000000" pitchFamily="2" charset="2"/>
              <a:buChar char="§"/>
            </a:pPr>
            <a:r>
              <a:rPr lang="en-GB" sz="2400" dirty="0"/>
              <a:t>G-Star accused </a:t>
            </a:r>
            <a:r>
              <a:rPr lang="en-GB" sz="2400" dirty="0" err="1"/>
              <a:t>Cofemel</a:t>
            </a:r>
            <a:r>
              <a:rPr lang="en-GB" sz="2400" dirty="0"/>
              <a:t> of infringing copyright in jeans and a sweatshirt</a:t>
            </a:r>
          </a:p>
          <a:p>
            <a:pPr marL="355600" indent="-355600">
              <a:buClr>
                <a:srgbClr val="00B398"/>
              </a:buClr>
              <a:buFont typeface="Wingdings" panose="05000000000000000000" pitchFamily="2" charset="2"/>
              <a:buChar char="§"/>
            </a:pPr>
            <a:r>
              <a:rPr lang="en-GB" sz="2400" dirty="0"/>
              <a:t>Can national law impose requirements other than originality, e.g. a certain level of artistic value, for copyright protection?</a:t>
            </a:r>
          </a:p>
          <a:p>
            <a:pPr marL="355600" indent="-355600">
              <a:buClr>
                <a:srgbClr val="00B398"/>
              </a:buClr>
              <a:buFont typeface="Wingdings" panose="05000000000000000000" pitchFamily="2" charset="2"/>
              <a:buChar char="§"/>
            </a:pPr>
            <a:r>
              <a:rPr lang="en-GB" sz="2400" dirty="0"/>
              <a:t>CJEU answered NO (September 2019)</a:t>
            </a:r>
          </a:p>
          <a:p>
            <a:pPr marL="355600" indent="-355600">
              <a:buClr>
                <a:srgbClr val="00B398"/>
              </a:buClr>
              <a:buFont typeface="Wingdings" panose="05000000000000000000" pitchFamily="2" charset="2"/>
              <a:buChar char="§"/>
            </a:pPr>
            <a:r>
              <a:rPr lang="en-GB" sz="2400" dirty="0"/>
              <a:t>If it is original, it is protected by copyright – cumulation with design rights is acceptable</a:t>
            </a:r>
          </a:p>
          <a:p>
            <a:pPr marL="355600" indent="-355600">
              <a:buClr>
                <a:srgbClr val="00B398"/>
              </a:buClr>
              <a:buFont typeface="Wingdings" panose="05000000000000000000" pitchFamily="2" charset="2"/>
              <a:buChar char="§"/>
            </a:pPr>
            <a:r>
              <a:rPr lang="en-GB" sz="2400" dirty="0"/>
              <a:t>Copyright subsisted in G-Star’s clothing</a:t>
            </a:r>
          </a:p>
          <a:p>
            <a:endParaRPr lang="en-GB" dirty="0"/>
          </a:p>
        </p:txBody>
      </p:sp>
      <p:pic>
        <p:nvPicPr>
          <p:cNvPr id="3" name="Picture 6" descr="cofemel v g-star raw Exclusive Deals and Offers">
            <a:extLst>
              <a:ext uri="{FF2B5EF4-FFF2-40B4-BE49-F238E27FC236}">
                <a16:creationId xmlns:a16="http://schemas.microsoft.com/office/drawing/2014/main" id="{742D515F-128D-322A-4C52-2E8B895C0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5205" y="1192979"/>
            <a:ext cx="2624962" cy="497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413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9EE15-B114-5386-2E97-DDCBE5A5695B}"/>
              </a:ext>
            </a:extLst>
          </p:cNvPr>
          <p:cNvSpPr>
            <a:spLocks noGrp="1"/>
          </p:cNvSpPr>
          <p:nvPr>
            <p:ph type="title"/>
          </p:nvPr>
        </p:nvSpPr>
        <p:spPr/>
        <p:txBody>
          <a:bodyPr/>
          <a:lstStyle/>
          <a:p>
            <a:r>
              <a:rPr lang="en-GB" dirty="0"/>
              <a:t>Brompton Bicycle (case C-833/18)</a:t>
            </a:r>
          </a:p>
        </p:txBody>
      </p:sp>
      <p:pic>
        <p:nvPicPr>
          <p:cNvPr id="1026" name="Picture 2" descr="Image not found">
            <a:extLst>
              <a:ext uri="{FF2B5EF4-FFF2-40B4-BE49-F238E27FC236}">
                <a16:creationId xmlns:a16="http://schemas.microsoft.com/office/drawing/2014/main" id="{FA15BEBC-171B-4A47-5887-981CE35AB9E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20176" y="1690688"/>
            <a:ext cx="3077004" cy="23720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not found">
            <a:extLst>
              <a:ext uri="{FF2B5EF4-FFF2-40B4-BE49-F238E27FC236}">
                <a16:creationId xmlns:a16="http://schemas.microsoft.com/office/drawing/2014/main" id="{312DE224-6AAF-BD99-7540-68BEA0786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12" y="1686091"/>
            <a:ext cx="34099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4">
            <a:extLst>
              <a:ext uri="{FF2B5EF4-FFF2-40B4-BE49-F238E27FC236}">
                <a16:creationId xmlns:a16="http://schemas.microsoft.com/office/drawing/2014/main" id="{3ABAD892-2255-10A0-9AB8-7F0269B2CF3B}"/>
              </a:ext>
            </a:extLst>
          </p:cNvPr>
          <p:cNvSpPr txBox="1">
            <a:spLocks/>
          </p:cNvSpPr>
          <p:nvPr/>
        </p:nvSpPr>
        <p:spPr>
          <a:xfrm>
            <a:off x="838200" y="4389119"/>
            <a:ext cx="9258701" cy="210375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2556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2556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2556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2556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2556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Copyright protection applies to a product whose shape is, at least in part, necessary to obtain a technical result, where:</a:t>
            </a:r>
          </a:p>
          <a:p>
            <a:pPr lvl="1"/>
            <a:r>
              <a:rPr lang="en-GB" dirty="0"/>
              <a:t>that product is an original work resulting from intellectual creation, which means:</a:t>
            </a:r>
          </a:p>
          <a:p>
            <a:pPr lvl="1"/>
            <a:r>
              <a:rPr lang="en-GB" dirty="0"/>
              <a:t>through that shape, its author expresses their creative ability in an original manner by making free and creative choices in such a way that the shape reflects their personality</a:t>
            </a:r>
          </a:p>
        </p:txBody>
      </p:sp>
    </p:spTree>
    <p:extLst>
      <p:ext uri="{BB962C8B-B14F-4D97-AF65-F5344CB8AC3E}">
        <p14:creationId xmlns:p14="http://schemas.microsoft.com/office/powerpoint/2010/main" val="7612805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BW LEGACY TEMP FINAL" id="{827031F3-967F-44D9-8584-EFC7361600BA}" vid="{294B3C37-C286-4283-810B-DC70056BE3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93DA007F7E7B4494429A9943179FA4" ma:contentTypeVersion="13" ma:contentTypeDescription="Create a new document." ma:contentTypeScope="" ma:versionID="851a5cfa4af38d082ec34b550fc0bdcd">
  <xsd:schema xmlns:xsd="http://www.w3.org/2001/XMLSchema" xmlns:xs="http://www.w3.org/2001/XMLSchema" xmlns:p="http://schemas.microsoft.com/office/2006/metadata/properties" xmlns:ns2="a6c1c8e1-a612-4352-967c-bddf07522caf" xmlns:ns3="d80a9649-b014-4df0-b80e-c70666fd8273" targetNamespace="http://schemas.microsoft.com/office/2006/metadata/properties" ma:root="true" ma:fieldsID="61aa6d11936fa9cec58400b60157e5f2" ns2:_="" ns3:_="">
    <xsd:import namespace="a6c1c8e1-a612-4352-967c-bddf07522caf"/>
    <xsd:import namespace="d80a9649-b014-4df0-b80e-c70666fd827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c1c8e1-a612-4352-967c-bddf07522c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6f09554-5b24-4385-8989-402ff7cc679d" ma:termSetId="09814cd3-568e-fe90-9814-8d621ff8fb84" ma:anchorId="fba54fb3-c3e1-fe81-a776-ca4b69148c4d" ma:open="true" ma:isKeyword="false">
      <xsd:complexType>
        <xsd:sequence>
          <xsd:element ref="pc:Terms" minOccurs="0" maxOccurs="1"/>
        </xsd:sequence>
      </xsd:complex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0a9649-b014-4df0-b80e-c70666fd827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a345c8cb-0b13-4b14-976b-52ed3b952687}" ma:internalName="TaxCatchAll" ma:showField="CatchAllData" ma:web="d80a9649-b014-4df0-b80e-c70666fd82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691160-5105-4387-AEE2-CEBBF6F27C9B}"/>
</file>

<file path=customXml/itemProps2.xml><?xml version="1.0" encoding="utf-8"?>
<ds:datastoreItem xmlns:ds="http://schemas.openxmlformats.org/officeDocument/2006/customXml" ds:itemID="{38BDD9E5-0595-4634-9363-8E46DB873E40}"/>
</file>

<file path=docProps/app.xml><?xml version="1.0" encoding="utf-8"?>
<Properties xmlns="http://schemas.openxmlformats.org/officeDocument/2006/extended-properties" xmlns:vt="http://schemas.openxmlformats.org/officeDocument/2006/docPropsVTypes">
  <TotalTime>1120</TotalTime>
  <Words>2904</Words>
  <Application>Microsoft Office PowerPoint</Application>
  <PresentationFormat>Widescreen</PresentationFormat>
  <Paragraphs>308</Paragraphs>
  <Slides>44</Slides>
  <Notes>13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44</vt:i4>
      </vt:variant>
    </vt:vector>
  </HeadingPairs>
  <TitlesOfParts>
    <vt:vector size="61" baseType="lpstr">
      <vt:lpstr>Aptos</vt:lpstr>
      <vt:lpstr>Aptos Display</vt:lpstr>
      <vt:lpstr>Arial</vt:lpstr>
      <vt:lpstr>Arial</vt:lpstr>
      <vt:lpstr>Arial Black</vt:lpstr>
      <vt:lpstr>Calibri</vt:lpstr>
      <vt:lpstr>Calibri (Headings)</vt:lpstr>
      <vt:lpstr>Courier New</vt:lpstr>
      <vt:lpstr>Gotham A</vt:lpstr>
      <vt:lpstr>HelveticaNeueLT Std Lt</vt:lpstr>
      <vt:lpstr>Myriad Pro</vt:lpstr>
      <vt:lpstr>Myriad Pro Light</vt:lpstr>
      <vt:lpstr>Rockwell</vt:lpstr>
      <vt:lpstr>Rotation LT Std Roman</vt:lpstr>
      <vt:lpstr>Wingdings</vt:lpstr>
      <vt:lpstr>Office Theme</vt:lpstr>
      <vt:lpstr>2_Office Theme</vt:lpstr>
      <vt:lpstr>Meet the speakers</vt:lpstr>
      <vt:lpstr>Forms of Protection for Appearances</vt:lpstr>
      <vt:lpstr>Sexy Topic #1 – originality/patentability between design patents and copyright</vt:lpstr>
      <vt:lpstr>Sexy Topic #1 -- originality/patentability between design patents and copyright</vt:lpstr>
      <vt:lpstr>Sexy Topic #1 -- originality/patentability between design patents and copyright</vt:lpstr>
      <vt:lpstr>Sexy Topic #1 -- originality/patentability between design patents and copyright</vt:lpstr>
      <vt:lpstr>Sexy topic #1 – copyright vs. designs in the UK/ EU</vt:lpstr>
      <vt:lpstr>EU approach Cofemel (C-683/17)</vt:lpstr>
      <vt:lpstr>Brompton Bicycle (case C-833/18)</vt:lpstr>
      <vt:lpstr>UK law – further problems</vt:lpstr>
      <vt:lpstr>Waterrower v Liking (IPEC, 2022)</vt:lpstr>
      <vt:lpstr>PowerPoint Presentation</vt:lpstr>
      <vt:lpstr>Ground of Opposition</vt:lpstr>
      <vt:lpstr>PowerPoint Presentation</vt:lpstr>
      <vt:lpstr>PowerPoint Presentation</vt:lpstr>
      <vt:lpstr>PowerPoint Presentation</vt:lpstr>
      <vt:lpstr>2003-2009: Battle of the GLEN</vt:lpstr>
      <vt:lpstr>PowerPoint Presentation</vt:lpstr>
      <vt:lpstr>“Place of origin” can include a line of latitude</vt:lpstr>
      <vt:lpstr>“Place of origin” can include a line of latitude</vt:lpstr>
      <vt:lpstr>Sexy Topic #2 – “distinctiveness relating to trademarks/trade dress”</vt:lpstr>
      <vt:lpstr>Sexy Topic #2 -- “distinctiveness relating to trademarks/trade dress”</vt:lpstr>
      <vt:lpstr>Sexy topic #2 – designs v TMs for 3D shapes</vt:lpstr>
      <vt:lpstr>Acquired distinctiveness - EU</vt:lpstr>
      <vt:lpstr>Latest news – case T-19/22</vt:lpstr>
      <vt:lpstr>UK approach</vt:lpstr>
      <vt:lpstr>UK/ EU Takeaways</vt:lpstr>
      <vt:lpstr>Ezaki Glico Kabushiki Kaisha v. Lotte Int'l Am. Corp. (Pocky Cookies) 986 F.3d 250 (3rd Cir. 2021) </vt:lpstr>
      <vt:lpstr>Ezaki Glico Kabushiki Kaisha v. Lotte Int'l Am. Corp. (Pocky Cookies) 986 F.3d 250 (3rd Cir. 2021) </vt:lpstr>
      <vt:lpstr>PowerPoint Presentation</vt:lpstr>
      <vt:lpstr>Ezaki Glico Kabushiki Kaisha v. Lotte Int'l Am. Corp. (Pocky Cookies) 986 F.3d 250 (3rd Cir. 2021) </vt:lpstr>
      <vt:lpstr>PowerPoint Presentation</vt:lpstr>
      <vt:lpstr>PowerPoint Presentation</vt:lpstr>
      <vt:lpstr>PowerPoint Presentation</vt:lpstr>
      <vt:lpstr>PowerPoint Presentation</vt:lpstr>
      <vt:lpstr>PowerPoint Presentation</vt:lpstr>
      <vt:lpstr>PowerPoint Presentation</vt:lpstr>
      <vt:lpstr>Bonus Sexy Topic – “functionality” between design patents and trademarks</vt:lpstr>
      <vt:lpstr>Sexy Topic #2 – “functionality” between design patents and trademarks</vt:lpstr>
      <vt:lpstr>PowerPoint Presentation</vt:lpstr>
      <vt:lpstr>DOCERAM – case C-395/16</vt:lpstr>
      <vt:lpstr>The exception to the exclusion – modular designs</vt:lpstr>
      <vt:lpstr>Delta Sport v Lego (case T‑537/22)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Enforcement – themes from recent case law in the UK, EU and Germany</dc:title>
  <dc:creator>Michael Conway</dc:creator>
  <cp:lastModifiedBy>Michael Conway</cp:lastModifiedBy>
  <cp:revision>4</cp:revision>
  <dcterms:created xsi:type="dcterms:W3CDTF">2024-06-07T09:31:36Z</dcterms:created>
  <dcterms:modified xsi:type="dcterms:W3CDTF">2024-06-14T10:35:34Z</dcterms:modified>
</cp:coreProperties>
</file>